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2" r:id="rId13"/>
    <p:sldId id="267" r:id="rId1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9B5E93-A378-4D6E-83DD-7E0CD107CE49}" v="1" dt="2026-04-06T15:31:27.7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5033" autoAdjust="0"/>
  </p:normalViewPr>
  <p:slideViewPr>
    <p:cSldViewPr snapToGrid="0" snapToObjects="1">
      <p:cViewPr varScale="1">
        <p:scale>
          <a:sx n="98" d="100"/>
          <a:sy n="98" d="100"/>
        </p:scale>
        <p:origin x="1018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ach Tolu" userId="0eb6d7ea5f203544" providerId="LiveId" clId="{8EA06660-6E54-4C82-AD55-EEB49EF9FA3E}"/>
    <pc:docChg chg="addSld modSld">
      <pc:chgData name="Coach Tolu" userId="0eb6d7ea5f203544" providerId="LiveId" clId="{8EA06660-6E54-4C82-AD55-EEB49EF9FA3E}" dt="2026-04-06T15:31:27.725" v="0"/>
      <pc:docMkLst>
        <pc:docMk/>
      </pc:docMkLst>
      <pc:sldChg chg="add">
        <pc:chgData name="Coach Tolu" userId="0eb6d7ea5f203544" providerId="LiveId" clId="{8EA06660-6E54-4C82-AD55-EEB49EF9FA3E}" dt="2026-04-06T15:31:27.725" v="0"/>
        <pc:sldMkLst>
          <pc:docMk/>
          <pc:sldMk cId="1380023573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40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34.png"/><Relationship Id="rId4" Type="http://schemas.openxmlformats.org/officeDocument/2006/relationships/image" Target="../media/image2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5.jp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4.png"/><Relationship Id="rId5" Type="http://schemas.openxmlformats.org/officeDocument/2006/relationships/image" Target="../media/image37.png"/><Relationship Id="rId10" Type="http://schemas.openxmlformats.org/officeDocument/2006/relationships/image" Target="../media/image6.png"/><Relationship Id="rId4" Type="http://schemas.openxmlformats.org/officeDocument/2006/relationships/image" Target="../media/image23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45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23.png"/><Relationship Id="rId5" Type="http://schemas.openxmlformats.org/officeDocument/2006/relationships/image" Target="../media/image43.png"/><Relationship Id="rId10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0" y="0"/>
            <a:ext cx="9144000" cy="36576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5" name="Shape 1"/>
          <p:cNvSpPr/>
          <p:nvPr/>
        </p:nvSpPr>
        <p:spPr>
          <a:xfrm>
            <a:off x="0" y="5106924"/>
            <a:ext cx="9144000" cy="36576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6" name="Shape 2"/>
          <p:cNvSpPr/>
          <p:nvPr/>
        </p:nvSpPr>
        <p:spPr>
          <a:xfrm>
            <a:off x="457200" y="731520"/>
            <a:ext cx="54864" cy="3657600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8040" y="360680"/>
            <a:ext cx="457200" cy="457200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2590800" y="909320"/>
            <a:ext cx="2011680" cy="13716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9" name="Text 4"/>
          <p:cNvSpPr/>
          <p:nvPr/>
        </p:nvSpPr>
        <p:spPr>
          <a:xfrm>
            <a:off x="304800" y="1046480"/>
            <a:ext cx="73152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800" b="1" kern="0" spc="30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CONFIDENCE</a:t>
            </a:r>
            <a:endParaRPr lang="en-US" sz="38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3800" b="1" kern="0" spc="30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LEGACY INITIATIVE</a:t>
            </a:r>
            <a:endParaRPr lang="en-US" sz="3800" dirty="0"/>
          </a:p>
        </p:txBody>
      </p:sp>
      <p:sp>
        <p:nvSpPr>
          <p:cNvPr id="10" name="Text 5"/>
          <p:cNvSpPr/>
          <p:nvPr/>
        </p:nvSpPr>
        <p:spPr>
          <a:xfrm>
            <a:off x="762000" y="2418080"/>
            <a:ext cx="6400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E8D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Investing in Confidence. Developing Future Leaders.</a:t>
            </a:r>
            <a:endParaRPr lang="en-US" sz="1600" dirty="0"/>
          </a:p>
        </p:txBody>
      </p:sp>
      <p:sp>
        <p:nvSpPr>
          <p:cNvPr id="11" name="Shape 6"/>
          <p:cNvSpPr/>
          <p:nvPr/>
        </p:nvSpPr>
        <p:spPr>
          <a:xfrm>
            <a:off x="3048000" y="3012440"/>
            <a:ext cx="1097280" cy="13716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2" name="Text 7"/>
          <p:cNvSpPr/>
          <p:nvPr/>
        </p:nvSpPr>
        <p:spPr>
          <a:xfrm>
            <a:off x="762000" y="3149600"/>
            <a:ext cx="6400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F0E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partnership opportunity through The Confident Life</a:t>
            </a:r>
            <a:endParaRPr lang="en-US" sz="1300" dirty="0"/>
          </a:p>
        </p:txBody>
      </p:sp>
      <p:sp>
        <p:nvSpPr>
          <p:cNvPr id="13" name="Text 8"/>
          <p:cNvSpPr/>
          <p:nvPr/>
        </p:nvSpPr>
        <p:spPr>
          <a:xfrm>
            <a:off x="762000" y="3698240"/>
            <a:ext cx="6400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Presented by</a:t>
            </a:r>
            <a:endParaRPr lang="en-US" sz="1000" dirty="0"/>
          </a:p>
        </p:txBody>
      </p:sp>
      <p:sp>
        <p:nvSpPr>
          <p:cNvPr id="14" name="Text 9"/>
          <p:cNvSpPr/>
          <p:nvPr/>
        </p:nvSpPr>
        <p:spPr>
          <a:xfrm>
            <a:off x="762000" y="3926840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400" dirty="0">
                <a:solidFill>
                  <a:srgbClr val="E8D07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TOLULOPE TOPE-AWOFEKO</a:t>
            </a:r>
            <a:endParaRPr lang="en-US" sz="1400" dirty="0"/>
          </a:p>
        </p:txBody>
      </p:sp>
      <p:sp>
        <p:nvSpPr>
          <p:cNvPr id="15" name="Text 10"/>
          <p:cNvSpPr/>
          <p:nvPr/>
        </p:nvSpPr>
        <p:spPr>
          <a:xfrm>
            <a:off x="762000" y="4246880"/>
            <a:ext cx="6400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Author  |  Coach  |  Leadership Development Advocate</a:t>
            </a:r>
            <a:endParaRPr lang="en-US" sz="1000" dirty="0"/>
          </a:p>
        </p:txBody>
      </p:sp>
      <p:sp>
        <p:nvSpPr>
          <p:cNvPr id="16" name="Rectangle 15"/>
          <p:cNvSpPr/>
          <p:nvPr/>
        </p:nvSpPr>
        <p:spPr>
          <a:xfrm>
            <a:off x="384048" y="210312"/>
            <a:ext cx="8375904" cy="27432"/>
          </a:xfrm>
          <a:prstGeom prst="rect">
            <a:avLst/>
          </a:prstGeom>
          <a:solidFill>
            <a:srgbClr val="E8D0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ounded Rectangle 16"/>
          <p:cNvSpPr/>
          <p:nvPr/>
        </p:nvSpPr>
        <p:spPr>
          <a:xfrm>
            <a:off x="7001256" y="848106"/>
            <a:ext cx="2019672" cy="3653028"/>
          </a:xfrm>
          <a:prstGeom prst="roundRect">
            <a:avLst/>
          </a:prstGeom>
          <a:solidFill>
            <a:srgbClr val="FAF8F3"/>
          </a:solidFill>
          <a:ln w="15240">
            <a:solidFill>
              <a:srgbClr val="E8D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ounded Rectangle 18"/>
          <p:cNvSpPr/>
          <p:nvPr/>
        </p:nvSpPr>
        <p:spPr>
          <a:xfrm>
            <a:off x="7458457" y="2128266"/>
            <a:ext cx="1259016" cy="214884"/>
          </a:xfrm>
          <a:prstGeom prst="roundRect">
            <a:avLst/>
          </a:prstGeom>
          <a:solidFill>
            <a:srgbClr val="C5A030"/>
          </a:solidFill>
          <a:ln>
            <a:solidFill>
              <a:srgbClr val="C5A03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100" b="1">
                <a:solidFill>
                  <a:srgbClr val="7B1A2C"/>
                </a:solidFill>
                <a:latin typeface="Aptos"/>
              </a:rPr>
              <a:t>Featured Book</a:t>
            </a:r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2737" y="2402587"/>
            <a:ext cx="1515618" cy="1515618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6490255" y="4514248"/>
            <a:ext cx="1163782" cy="222852"/>
          </a:xfrm>
          <a:prstGeom prst="roundRect">
            <a:avLst/>
          </a:prstGeom>
          <a:solidFill>
            <a:srgbClr val="7B1A2C"/>
          </a:solidFill>
          <a:ln>
            <a:solidFill>
              <a:srgbClr val="7B1A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 dirty="0">
                <a:solidFill>
                  <a:srgbClr val="FFFFFF"/>
                </a:solidFill>
                <a:latin typeface="Aptos"/>
              </a:rPr>
              <a:t>Lead Sponsor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CE2D7B1-29DA-6A3B-C737-49F28ED162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1386" y="4712470"/>
            <a:ext cx="1798320" cy="269035"/>
          </a:xfrm>
          <a:prstGeom prst="rect">
            <a:avLst/>
          </a:prstGeom>
        </p:spPr>
      </p:pic>
      <p:pic>
        <p:nvPicPr>
          <p:cNvPr id="25" name="Picture 24" descr="Logo">
            <a:extLst>
              <a:ext uri="{FF2B5EF4-FFF2-40B4-BE49-F238E27FC236}">
                <a16:creationId xmlns:a16="http://schemas.microsoft.com/office/drawing/2014/main" id="{2CBA060D-13CE-17FC-3AAD-B8961B8A17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1085" y="1225295"/>
            <a:ext cx="1505715" cy="7620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7B1A2C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3" name="Shape 1"/>
          <p:cNvSpPr/>
          <p:nvPr/>
        </p:nvSpPr>
        <p:spPr>
          <a:xfrm>
            <a:off x="5943600" y="0"/>
            <a:ext cx="3200400" cy="5143500"/>
          </a:xfrm>
          <a:prstGeom prst="rect">
            <a:avLst/>
          </a:prstGeom>
          <a:solidFill>
            <a:srgbClr val="7B1A2C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4">
            <a:alphaModFix amt="40000"/>
          </a:blip>
          <a:stretch>
            <a:fillRect/>
          </a:stretch>
        </p:blipFill>
        <p:spPr>
          <a:xfrm>
            <a:off x="5943600" y="0"/>
            <a:ext cx="3200400" cy="51435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640080"/>
            <a:ext cx="320040" cy="32004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217920" y="1188720"/>
            <a:ext cx="2651760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7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We are not just distributing books.</a:t>
            </a:r>
            <a:endParaRPr lang="en-US" sz="1700" dirty="0"/>
          </a:p>
          <a:p>
            <a:pPr marL="0" indent="0">
              <a:lnSpc>
                <a:spcPct val="140000"/>
              </a:lnSpc>
              <a:buNone/>
            </a:pPr>
            <a:endParaRPr lang="en-US" sz="17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7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We are building confident individuals and future leaders.</a:t>
            </a:r>
            <a:endParaRPr lang="en-US" sz="1700" dirty="0"/>
          </a:p>
        </p:txBody>
      </p:sp>
      <p:sp>
        <p:nvSpPr>
          <p:cNvPr id="7" name="Shape 3"/>
          <p:cNvSpPr/>
          <p:nvPr/>
        </p:nvSpPr>
        <p:spPr>
          <a:xfrm>
            <a:off x="6400800" y="4114800"/>
            <a:ext cx="914400" cy="27432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8" name="Text 4"/>
          <p:cNvSpPr/>
          <p:nvPr/>
        </p:nvSpPr>
        <p:spPr>
          <a:xfrm>
            <a:off x="640080" y="3200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C5A0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VISION</a:t>
            </a:r>
            <a:endParaRPr lang="en-US" sz="1000" dirty="0"/>
          </a:p>
        </p:txBody>
      </p:sp>
      <p:sp>
        <p:nvSpPr>
          <p:cNvPr id="9" name="Text 5"/>
          <p:cNvSpPr/>
          <p:nvPr/>
        </p:nvSpPr>
        <p:spPr>
          <a:xfrm>
            <a:off x="640080" y="548640"/>
            <a:ext cx="5029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7B1A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Long-Term Vision</a:t>
            </a:r>
            <a:endParaRPr lang="en-US" sz="3000" dirty="0"/>
          </a:p>
        </p:txBody>
      </p:sp>
      <p:sp>
        <p:nvSpPr>
          <p:cNvPr id="10" name="Shape 6"/>
          <p:cNvSpPr/>
          <p:nvPr/>
        </p:nvSpPr>
        <p:spPr>
          <a:xfrm>
            <a:off x="640080" y="1097280"/>
            <a:ext cx="1097280" cy="32004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1" name="Shape 7"/>
          <p:cNvSpPr/>
          <p:nvPr/>
        </p:nvSpPr>
        <p:spPr>
          <a:xfrm>
            <a:off x="640080" y="1417320"/>
            <a:ext cx="4937760" cy="54864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CA"/>
          </a:p>
        </p:txBody>
      </p:sp>
      <p:sp>
        <p:nvSpPr>
          <p:cNvPr id="12" name="Shape 8"/>
          <p:cNvSpPr/>
          <p:nvPr/>
        </p:nvSpPr>
        <p:spPr>
          <a:xfrm>
            <a:off x="640080" y="1417320"/>
            <a:ext cx="54864" cy="548640"/>
          </a:xfrm>
          <a:prstGeom prst="rect">
            <a:avLst/>
          </a:prstGeom>
          <a:solidFill>
            <a:srgbClr val="2A7B88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3" name="Shape 9"/>
          <p:cNvSpPr/>
          <p:nvPr/>
        </p:nvSpPr>
        <p:spPr>
          <a:xfrm>
            <a:off x="868680" y="1508760"/>
            <a:ext cx="365760" cy="365760"/>
          </a:xfrm>
          <a:prstGeom prst="ellipse">
            <a:avLst/>
          </a:prstGeom>
          <a:solidFill>
            <a:srgbClr val="7B1A2C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4" name="Text 10"/>
          <p:cNvSpPr/>
          <p:nvPr/>
        </p:nvSpPr>
        <p:spPr>
          <a:xfrm>
            <a:off x="868680" y="150876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300" dirty="0"/>
          </a:p>
        </p:txBody>
      </p:sp>
      <p:sp>
        <p:nvSpPr>
          <p:cNvPr id="15" name="Text 11"/>
          <p:cNvSpPr/>
          <p:nvPr/>
        </p:nvSpPr>
        <p:spPr>
          <a:xfrm>
            <a:off x="1417320" y="1417320"/>
            <a:ext cx="3977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D31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Place books in schools and leadership programs</a:t>
            </a:r>
            <a:endParaRPr lang="en-US" sz="1200" dirty="0"/>
          </a:p>
        </p:txBody>
      </p:sp>
      <p:sp>
        <p:nvSpPr>
          <p:cNvPr id="16" name="Shape 12"/>
          <p:cNvSpPr/>
          <p:nvPr/>
        </p:nvSpPr>
        <p:spPr>
          <a:xfrm>
            <a:off x="640080" y="2103120"/>
            <a:ext cx="4937760" cy="54864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CA"/>
          </a:p>
        </p:txBody>
      </p:sp>
      <p:sp>
        <p:nvSpPr>
          <p:cNvPr id="17" name="Shape 13"/>
          <p:cNvSpPr/>
          <p:nvPr/>
        </p:nvSpPr>
        <p:spPr>
          <a:xfrm>
            <a:off x="640080" y="2103120"/>
            <a:ext cx="54864" cy="548640"/>
          </a:xfrm>
          <a:prstGeom prst="rect">
            <a:avLst/>
          </a:prstGeom>
          <a:solidFill>
            <a:srgbClr val="2A7B88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8" name="Shape 14"/>
          <p:cNvSpPr/>
          <p:nvPr/>
        </p:nvSpPr>
        <p:spPr>
          <a:xfrm>
            <a:off x="868680" y="2194560"/>
            <a:ext cx="365760" cy="365760"/>
          </a:xfrm>
          <a:prstGeom prst="ellipse">
            <a:avLst/>
          </a:prstGeom>
          <a:solidFill>
            <a:srgbClr val="7B1A2C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9" name="Text 15"/>
          <p:cNvSpPr/>
          <p:nvPr/>
        </p:nvSpPr>
        <p:spPr>
          <a:xfrm>
            <a:off x="868680" y="219456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300" dirty="0"/>
          </a:p>
        </p:txBody>
      </p:sp>
      <p:sp>
        <p:nvSpPr>
          <p:cNvPr id="20" name="Text 16"/>
          <p:cNvSpPr/>
          <p:nvPr/>
        </p:nvSpPr>
        <p:spPr>
          <a:xfrm>
            <a:off x="1417320" y="2103120"/>
            <a:ext cx="3977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D31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Run confidence and leadership workshops</a:t>
            </a:r>
            <a:endParaRPr lang="en-US" sz="1200" dirty="0"/>
          </a:p>
        </p:txBody>
      </p:sp>
      <p:sp>
        <p:nvSpPr>
          <p:cNvPr id="21" name="Shape 17"/>
          <p:cNvSpPr/>
          <p:nvPr/>
        </p:nvSpPr>
        <p:spPr>
          <a:xfrm>
            <a:off x="640080" y="2788920"/>
            <a:ext cx="4937760" cy="54864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CA"/>
          </a:p>
        </p:txBody>
      </p:sp>
      <p:sp>
        <p:nvSpPr>
          <p:cNvPr id="22" name="Shape 18"/>
          <p:cNvSpPr/>
          <p:nvPr/>
        </p:nvSpPr>
        <p:spPr>
          <a:xfrm>
            <a:off x="640080" y="2788920"/>
            <a:ext cx="54864" cy="548640"/>
          </a:xfrm>
          <a:prstGeom prst="rect">
            <a:avLst/>
          </a:prstGeom>
          <a:solidFill>
            <a:srgbClr val="2A7B88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23" name="Shape 19"/>
          <p:cNvSpPr/>
          <p:nvPr/>
        </p:nvSpPr>
        <p:spPr>
          <a:xfrm>
            <a:off x="868680" y="2880360"/>
            <a:ext cx="365760" cy="365760"/>
          </a:xfrm>
          <a:prstGeom prst="ellipse">
            <a:avLst/>
          </a:prstGeom>
          <a:solidFill>
            <a:srgbClr val="7B1A2C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24" name="Text 20"/>
          <p:cNvSpPr/>
          <p:nvPr/>
        </p:nvSpPr>
        <p:spPr>
          <a:xfrm>
            <a:off x="868680" y="288036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300" dirty="0"/>
          </a:p>
        </p:txBody>
      </p:sp>
      <p:sp>
        <p:nvSpPr>
          <p:cNvPr id="25" name="Text 21"/>
          <p:cNvSpPr/>
          <p:nvPr/>
        </p:nvSpPr>
        <p:spPr>
          <a:xfrm>
            <a:off x="1417320" y="2788920"/>
            <a:ext cx="3977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D31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 mentorship conversations around confidence</a:t>
            </a:r>
            <a:endParaRPr lang="en-US" sz="1200" dirty="0"/>
          </a:p>
        </p:txBody>
      </p:sp>
      <p:sp>
        <p:nvSpPr>
          <p:cNvPr id="26" name="Shape 22"/>
          <p:cNvSpPr/>
          <p:nvPr/>
        </p:nvSpPr>
        <p:spPr>
          <a:xfrm>
            <a:off x="640080" y="3474720"/>
            <a:ext cx="4937760" cy="54864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CA"/>
          </a:p>
        </p:txBody>
      </p:sp>
      <p:sp>
        <p:nvSpPr>
          <p:cNvPr id="27" name="Shape 23"/>
          <p:cNvSpPr/>
          <p:nvPr/>
        </p:nvSpPr>
        <p:spPr>
          <a:xfrm>
            <a:off x="640080" y="3474720"/>
            <a:ext cx="54864" cy="548640"/>
          </a:xfrm>
          <a:prstGeom prst="rect">
            <a:avLst/>
          </a:prstGeom>
          <a:solidFill>
            <a:srgbClr val="2A7B88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28" name="Shape 24"/>
          <p:cNvSpPr/>
          <p:nvPr/>
        </p:nvSpPr>
        <p:spPr>
          <a:xfrm>
            <a:off x="868680" y="3566160"/>
            <a:ext cx="365760" cy="365760"/>
          </a:xfrm>
          <a:prstGeom prst="ellipse">
            <a:avLst/>
          </a:prstGeom>
          <a:solidFill>
            <a:srgbClr val="7B1A2C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29" name="Text 25"/>
          <p:cNvSpPr/>
          <p:nvPr/>
        </p:nvSpPr>
        <p:spPr>
          <a:xfrm>
            <a:off x="868680" y="356616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300" dirty="0"/>
          </a:p>
        </p:txBody>
      </p:sp>
      <p:sp>
        <p:nvSpPr>
          <p:cNvPr id="30" name="Text 26"/>
          <p:cNvSpPr/>
          <p:nvPr/>
        </p:nvSpPr>
        <p:spPr>
          <a:xfrm>
            <a:off x="1417320" y="3474720"/>
            <a:ext cx="3977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D31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Develop confident students, professionals, and leaders</a:t>
            </a:r>
            <a:endParaRPr lang="en-US" sz="1200" dirty="0"/>
          </a:p>
        </p:txBody>
      </p:sp>
      <p:sp>
        <p:nvSpPr>
          <p:cNvPr id="31" name="Shape 27"/>
          <p:cNvSpPr/>
          <p:nvPr/>
        </p:nvSpPr>
        <p:spPr>
          <a:xfrm>
            <a:off x="640080" y="4160520"/>
            <a:ext cx="4937760" cy="54864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CA"/>
          </a:p>
        </p:txBody>
      </p:sp>
      <p:sp>
        <p:nvSpPr>
          <p:cNvPr id="32" name="Shape 28"/>
          <p:cNvSpPr/>
          <p:nvPr/>
        </p:nvSpPr>
        <p:spPr>
          <a:xfrm>
            <a:off x="640080" y="4160520"/>
            <a:ext cx="54864" cy="548640"/>
          </a:xfrm>
          <a:prstGeom prst="rect">
            <a:avLst/>
          </a:prstGeom>
          <a:solidFill>
            <a:srgbClr val="2A7B88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33" name="Shape 29"/>
          <p:cNvSpPr/>
          <p:nvPr/>
        </p:nvSpPr>
        <p:spPr>
          <a:xfrm>
            <a:off x="868680" y="4251960"/>
            <a:ext cx="365760" cy="365760"/>
          </a:xfrm>
          <a:prstGeom prst="ellipse">
            <a:avLst/>
          </a:prstGeom>
          <a:solidFill>
            <a:srgbClr val="7B1A2C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34" name="Text 30"/>
          <p:cNvSpPr/>
          <p:nvPr/>
        </p:nvSpPr>
        <p:spPr>
          <a:xfrm>
            <a:off x="868680" y="425196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300" dirty="0"/>
          </a:p>
        </p:txBody>
      </p:sp>
      <p:sp>
        <p:nvSpPr>
          <p:cNvPr id="35" name="Text 31"/>
          <p:cNvSpPr/>
          <p:nvPr/>
        </p:nvSpPr>
        <p:spPr>
          <a:xfrm>
            <a:off x="1417320" y="4160520"/>
            <a:ext cx="3977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D31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 a community of confident individuals who help others grow</a:t>
            </a:r>
            <a:endParaRPr lang="en-US" sz="1200" dirty="0"/>
          </a:p>
        </p:txBody>
      </p:sp>
      <p:sp>
        <p:nvSpPr>
          <p:cNvPr id="36" name="Shape 32"/>
          <p:cNvSpPr/>
          <p:nvPr/>
        </p:nvSpPr>
        <p:spPr>
          <a:xfrm>
            <a:off x="0" y="5088636"/>
            <a:ext cx="9144000" cy="54864"/>
          </a:xfrm>
          <a:prstGeom prst="rect">
            <a:avLst/>
          </a:prstGeom>
          <a:solidFill>
            <a:srgbClr val="7B1A2C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37" name="Rectangle 36"/>
          <p:cNvSpPr/>
          <p:nvPr/>
        </p:nvSpPr>
        <p:spPr>
          <a:xfrm>
            <a:off x="384048" y="210312"/>
            <a:ext cx="8375904" cy="27432"/>
          </a:xfrm>
          <a:prstGeom prst="rect">
            <a:avLst/>
          </a:prstGeom>
          <a:solidFill>
            <a:srgbClr val="E8D0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8" name="Picture 37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8100" y="3602736"/>
            <a:ext cx="1417320" cy="141732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875F1F3-8490-2E94-AD33-FA942FF17A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0370" y="378966"/>
            <a:ext cx="1156173" cy="585108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0" y="0"/>
            <a:ext cx="9144000" cy="36576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5" name="Shape 1"/>
          <p:cNvSpPr/>
          <p:nvPr/>
        </p:nvSpPr>
        <p:spPr>
          <a:xfrm>
            <a:off x="0" y="5106924"/>
            <a:ext cx="9144000" cy="36576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6" name="Text 2"/>
          <p:cNvSpPr/>
          <p:nvPr/>
        </p:nvSpPr>
        <p:spPr>
          <a:xfrm>
            <a:off x="914400" y="45720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600" dirty="0">
                <a:solidFill>
                  <a:srgbClr val="C5A0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PARTNER WITH US</a:t>
            </a:r>
            <a:endParaRPr lang="en-US" sz="10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0520" y="914400"/>
            <a:ext cx="640080" cy="64008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371600" y="1691640"/>
            <a:ext cx="6400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We invite you to become a partner in</a:t>
            </a:r>
            <a:endParaRPr lang="en-US" sz="24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Confidence Legacy Initiative</a:t>
            </a:r>
            <a:endParaRPr lang="en-US" sz="2400" dirty="0"/>
          </a:p>
        </p:txBody>
      </p:sp>
      <p:sp>
        <p:nvSpPr>
          <p:cNvPr id="9" name="Shape 4"/>
          <p:cNvSpPr/>
          <p:nvPr/>
        </p:nvSpPr>
        <p:spPr>
          <a:xfrm>
            <a:off x="3840480" y="2606040"/>
            <a:ext cx="1463040" cy="18288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0" name="Shape 5"/>
          <p:cNvSpPr/>
          <p:nvPr/>
        </p:nvSpPr>
        <p:spPr>
          <a:xfrm>
            <a:off x="617220" y="2880360"/>
            <a:ext cx="1737360" cy="128016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1" name="Shape 6"/>
          <p:cNvSpPr/>
          <p:nvPr/>
        </p:nvSpPr>
        <p:spPr>
          <a:xfrm>
            <a:off x="617220" y="2880360"/>
            <a:ext cx="1737360" cy="45720"/>
          </a:xfrm>
          <a:prstGeom prst="rect">
            <a:avLst/>
          </a:prstGeom>
          <a:solidFill>
            <a:srgbClr val="2A7B88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0160" y="3017520"/>
            <a:ext cx="41148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08660" y="3520440"/>
            <a:ext cx="1554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7B1A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Invest in</a:t>
            </a:r>
            <a:endParaRPr lang="en-US" sz="1200" dirty="0"/>
          </a:p>
          <a:p>
            <a:pPr marL="0" indent="0" algn="ctr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7B1A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People</a:t>
            </a:r>
            <a:endParaRPr lang="en-US" sz="1200" dirty="0"/>
          </a:p>
        </p:txBody>
      </p:sp>
      <p:sp>
        <p:nvSpPr>
          <p:cNvPr id="14" name="Shape 8"/>
          <p:cNvSpPr/>
          <p:nvPr/>
        </p:nvSpPr>
        <p:spPr>
          <a:xfrm>
            <a:off x="2674620" y="2880360"/>
            <a:ext cx="1737360" cy="128016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5" name="Shape 9"/>
          <p:cNvSpPr/>
          <p:nvPr/>
        </p:nvSpPr>
        <p:spPr>
          <a:xfrm>
            <a:off x="2674620" y="2880360"/>
            <a:ext cx="1737360" cy="45720"/>
          </a:xfrm>
          <a:prstGeom prst="rect">
            <a:avLst/>
          </a:prstGeom>
          <a:solidFill>
            <a:srgbClr val="2A7B88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7560" y="3017520"/>
            <a:ext cx="411480" cy="411480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2766060" y="3520440"/>
            <a:ext cx="1554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7B1A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Develop Confident</a:t>
            </a:r>
            <a:endParaRPr lang="en-US" sz="1200" dirty="0"/>
          </a:p>
          <a:p>
            <a:pPr marL="0" indent="0" algn="ctr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7B1A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Leaders</a:t>
            </a:r>
            <a:endParaRPr lang="en-US" sz="1200" dirty="0"/>
          </a:p>
        </p:txBody>
      </p:sp>
      <p:sp>
        <p:nvSpPr>
          <p:cNvPr id="18" name="Shape 11"/>
          <p:cNvSpPr/>
          <p:nvPr/>
        </p:nvSpPr>
        <p:spPr>
          <a:xfrm>
            <a:off x="4732020" y="2880360"/>
            <a:ext cx="1737360" cy="128016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9" name="Shape 12"/>
          <p:cNvSpPr/>
          <p:nvPr/>
        </p:nvSpPr>
        <p:spPr>
          <a:xfrm>
            <a:off x="4732020" y="2880360"/>
            <a:ext cx="1737360" cy="45720"/>
          </a:xfrm>
          <a:prstGeom prst="rect">
            <a:avLst/>
          </a:prstGeom>
          <a:solidFill>
            <a:srgbClr val="2A7B88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4960" y="3017520"/>
            <a:ext cx="411480" cy="411480"/>
          </a:xfrm>
          <a:prstGeom prst="rect">
            <a:avLst/>
          </a:prstGeom>
        </p:spPr>
      </p:pic>
      <p:sp>
        <p:nvSpPr>
          <p:cNvPr id="21" name="Text 13"/>
          <p:cNvSpPr/>
          <p:nvPr/>
        </p:nvSpPr>
        <p:spPr>
          <a:xfrm>
            <a:off x="4823460" y="3520440"/>
            <a:ext cx="1554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7B1A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Support Students</a:t>
            </a:r>
            <a:endParaRPr lang="en-US" sz="1200" dirty="0"/>
          </a:p>
          <a:p>
            <a:pPr marL="0" indent="0" algn="ctr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7B1A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&amp; Professionals</a:t>
            </a:r>
            <a:endParaRPr lang="en-US" sz="1200" dirty="0"/>
          </a:p>
        </p:txBody>
      </p:sp>
      <p:sp>
        <p:nvSpPr>
          <p:cNvPr id="22" name="Shape 14"/>
          <p:cNvSpPr/>
          <p:nvPr/>
        </p:nvSpPr>
        <p:spPr>
          <a:xfrm>
            <a:off x="6789420" y="2880360"/>
            <a:ext cx="1737360" cy="128016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23" name="Shape 15"/>
          <p:cNvSpPr/>
          <p:nvPr/>
        </p:nvSpPr>
        <p:spPr>
          <a:xfrm>
            <a:off x="6789420" y="2880360"/>
            <a:ext cx="1737360" cy="45720"/>
          </a:xfrm>
          <a:prstGeom prst="rect">
            <a:avLst/>
          </a:prstGeom>
          <a:solidFill>
            <a:srgbClr val="2A7B88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24" name="Image 6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2360" y="3017520"/>
            <a:ext cx="411480" cy="411480"/>
          </a:xfrm>
          <a:prstGeom prst="rect">
            <a:avLst/>
          </a:prstGeom>
        </p:spPr>
      </p:pic>
      <p:sp>
        <p:nvSpPr>
          <p:cNvPr id="25" name="Text 16"/>
          <p:cNvSpPr/>
          <p:nvPr/>
        </p:nvSpPr>
        <p:spPr>
          <a:xfrm>
            <a:off x="6880860" y="3520440"/>
            <a:ext cx="1554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7B1A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Strengthen</a:t>
            </a:r>
            <a:endParaRPr lang="en-US" sz="1200" dirty="0"/>
          </a:p>
          <a:p>
            <a:pPr marL="0" indent="0" algn="ctr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7B1A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Communities</a:t>
            </a:r>
            <a:endParaRPr lang="en-US" sz="1200" dirty="0"/>
          </a:p>
        </p:txBody>
      </p:sp>
      <p:sp>
        <p:nvSpPr>
          <p:cNvPr id="26" name="Shape 17"/>
          <p:cNvSpPr/>
          <p:nvPr/>
        </p:nvSpPr>
        <p:spPr>
          <a:xfrm>
            <a:off x="2560320" y="4389120"/>
            <a:ext cx="4023360" cy="502920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27" name="Text 18"/>
          <p:cNvSpPr/>
          <p:nvPr/>
        </p:nvSpPr>
        <p:spPr>
          <a:xfrm>
            <a:off x="2560320" y="4389120"/>
            <a:ext cx="4023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5C12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Become a Confidence Legacy Partner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384048" y="210312"/>
            <a:ext cx="8375904" cy="27432"/>
          </a:xfrm>
          <a:prstGeom prst="rect">
            <a:avLst/>
          </a:prstGeom>
          <a:solidFill>
            <a:srgbClr val="E8D0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C9162A4-59DD-A1D0-2A5D-097C5445FD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82956" y="4773385"/>
            <a:ext cx="1798320" cy="269035"/>
          </a:xfrm>
          <a:prstGeom prst="rect">
            <a:avLst/>
          </a:prstGeom>
          <a:solidFill>
            <a:srgbClr val="860000"/>
          </a:solidFill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38A2F1B-5245-1CF9-87C1-5F403B76960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370" y="378966"/>
            <a:ext cx="1156173" cy="585108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B44AC-7C09-7E16-D141-8C9DA0503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46CAF0-6E24-3F44-D5F8-A8C4C8487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93"/>
            <a:ext cx="9144000" cy="51277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C0FDA3-A7D6-18D4-5112-629EE13E5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342" y="662767"/>
            <a:ext cx="1600423" cy="10669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6813E9-B655-7D27-8452-E6243FB3D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366" y="2381479"/>
            <a:ext cx="3715268" cy="933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91550D-0AC8-8E86-0D5F-365F514704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9968" y="603656"/>
            <a:ext cx="3277689" cy="12247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D0E86F-7426-8AC2-0D66-47BBA92E01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229" y="4103302"/>
            <a:ext cx="2124371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23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0" y="0"/>
            <a:ext cx="9144000" cy="36576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5" name="Shape 1"/>
          <p:cNvSpPr/>
          <p:nvPr/>
        </p:nvSpPr>
        <p:spPr>
          <a:xfrm>
            <a:off x="0" y="5106924"/>
            <a:ext cx="9144000" cy="36576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6" name="Text 2"/>
          <p:cNvSpPr/>
          <p:nvPr/>
        </p:nvSpPr>
        <p:spPr>
          <a:xfrm>
            <a:off x="147484" y="487803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600" dirty="0">
                <a:solidFill>
                  <a:srgbClr val="C5A0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THANK YOU</a:t>
            </a:r>
            <a:endParaRPr lang="en-US" sz="1200" dirty="0"/>
          </a:p>
        </p:txBody>
      </p:sp>
      <p:sp>
        <p:nvSpPr>
          <p:cNvPr id="7" name="Shape 3"/>
          <p:cNvSpPr/>
          <p:nvPr/>
        </p:nvSpPr>
        <p:spPr>
          <a:xfrm>
            <a:off x="3073564" y="1051560"/>
            <a:ext cx="1463040" cy="18288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8" name="Text 4"/>
          <p:cNvSpPr/>
          <p:nvPr/>
        </p:nvSpPr>
        <p:spPr>
          <a:xfrm>
            <a:off x="604684" y="1371600"/>
            <a:ext cx="6400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Tolulope Tope-Awofeko</a:t>
            </a:r>
            <a:endParaRPr lang="en-US" sz="3000" dirty="0"/>
          </a:p>
        </p:txBody>
      </p:sp>
      <p:sp>
        <p:nvSpPr>
          <p:cNvPr id="9" name="Text 5"/>
          <p:cNvSpPr/>
          <p:nvPr/>
        </p:nvSpPr>
        <p:spPr>
          <a:xfrm>
            <a:off x="604684" y="1965960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E8D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Author  —  The Confident Life</a:t>
            </a:r>
            <a:endParaRPr lang="en-US" sz="1400" dirty="0"/>
          </a:p>
        </p:txBody>
      </p:sp>
      <p:sp>
        <p:nvSpPr>
          <p:cNvPr id="10" name="Text 6"/>
          <p:cNvSpPr/>
          <p:nvPr/>
        </p:nvSpPr>
        <p:spPr>
          <a:xfrm>
            <a:off x="604684" y="2286000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0E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Coach  |  Leadership Strategist</a:t>
            </a:r>
            <a:endParaRPr lang="en-US" sz="1200" dirty="0"/>
          </a:p>
        </p:txBody>
      </p:sp>
      <p:sp>
        <p:nvSpPr>
          <p:cNvPr id="11" name="Shape 7"/>
          <p:cNvSpPr/>
          <p:nvPr/>
        </p:nvSpPr>
        <p:spPr>
          <a:xfrm>
            <a:off x="2433484" y="2788920"/>
            <a:ext cx="2743200" cy="13716"/>
          </a:xfrm>
          <a:prstGeom prst="rect">
            <a:avLst/>
          </a:prstGeom>
          <a:solidFill>
            <a:srgbClr val="C5A030">
              <a:alpha val="50000"/>
            </a:srgbClr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7804" y="2971800"/>
            <a:ext cx="274320" cy="27432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3119284" y="297180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F0E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coachtoluta.com</a:t>
            </a:r>
            <a:endParaRPr lang="en-US" sz="130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7804" y="3429000"/>
            <a:ext cx="274320" cy="274320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3119284" y="342900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F0E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info@coachtoluta.com</a:t>
            </a:r>
            <a:endParaRPr lang="en-US" sz="1300" dirty="0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7804" y="3886200"/>
            <a:ext cx="274320" cy="274320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3119284" y="388620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F0E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+1 204 951 2320</a:t>
            </a:r>
            <a:endParaRPr lang="en-US" sz="1300" dirty="0"/>
          </a:p>
        </p:txBody>
      </p:sp>
      <p:sp>
        <p:nvSpPr>
          <p:cNvPr id="18" name="Shape 11"/>
          <p:cNvSpPr/>
          <p:nvPr/>
        </p:nvSpPr>
        <p:spPr>
          <a:xfrm>
            <a:off x="1061884" y="4206240"/>
            <a:ext cx="5486400" cy="594360"/>
          </a:xfrm>
          <a:prstGeom prst="rect">
            <a:avLst/>
          </a:prstGeom>
          <a:solidFill>
            <a:srgbClr val="5C122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9" name="Shape 12"/>
          <p:cNvSpPr/>
          <p:nvPr/>
        </p:nvSpPr>
        <p:spPr>
          <a:xfrm>
            <a:off x="1061884" y="4206240"/>
            <a:ext cx="5486400" cy="27432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20" name="Text 13"/>
          <p:cNvSpPr/>
          <p:nvPr/>
        </p:nvSpPr>
        <p:spPr>
          <a:xfrm>
            <a:off x="1061884" y="4233672"/>
            <a:ext cx="5486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E8D07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Investing in Confidence. Developing Future Leaders.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384048" y="210312"/>
            <a:ext cx="8375904" cy="27432"/>
          </a:xfrm>
          <a:prstGeom prst="rect">
            <a:avLst/>
          </a:prstGeom>
          <a:solidFill>
            <a:srgbClr val="E8D0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4" name="Picture 2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7727" y="1976620"/>
            <a:ext cx="1928815" cy="1928815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6726993" y="4435170"/>
            <a:ext cx="1200311" cy="181644"/>
          </a:xfrm>
          <a:prstGeom prst="roundRect">
            <a:avLst/>
          </a:prstGeom>
          <a:solidFill>
            <a:srgbClr val="7B1A2C"/>
          </a:solidFill>
          <a:ln>
            <a:solidFill>
              <a:srgbClr val="7B1A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900" b="1" dirty="0">
                <a:solidFill>
                  <a:srgbClr val="FFFFFF"/>
                </a:solidFill>
                <a:latin typeface="Aptos"/>
              </a:rPr>
              <a:t>Grateful for our sponsors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A6C4B37-57CF-113A-2FCD-F98E2B82D6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40370" y="378966"/>
            <a:ext cx="1156173" cy="58510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E0F4C34-4EE0-554E-135A-B1F3301A67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82956" y="4773385"/>
            <a:ext cx="1798320" cy="269035"/>
          </a:xfrm>
          <a:prstGeom prst="rect">
            <a:avLst/>
          </a:prstGeom>
          <a:solidFill>
            <a:srgbClr val="860000"/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7B1A2C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3" name="Text 1"/>
          <p:cNvSpPr/>
          <p:nvPr/>
        </p:nvSpPr>
        <p:spPr>
          <a:xfrm>
            <a:off x="640080" y="36576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C5A0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BIG IDEA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640080" y="640080"/>
            <a:ext cx="45720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7B1A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Why Confidence</a:t>
            </a:r>
            <a:endParaRPr lang="en-US" sz="34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7B1A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Matters</a:t>
            </a:r>
            <a:endParaRPr lang="en-US" sz="3400" dirty="0"/>
          </a:p>
        </p:txBody>
      </p:sp>
      <p:sp>
        <p:nvSpPr>
          <p:cNvPr id="5" name="Shape 3"/>
          <p:cNvSpPr/>
          <p:nvPr/>
        </p:nvSpPr>
        <p:spPr>
          <a:xfrm>
            <a:off x="640080" y="1572768"/>
            <a:ext cx="1371600" cy="32004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6" name="Shape 4"/>
          <p:cNvSpPr/>
          <p:nvPr/>
        </p:nvSpPr>
        <p:spPr>
          <a:xfrm>
            <a:off x="640080" y="1920240"/>
            <a:ext cx="365760" cy="365760"/>
          </a:xfrm>
          <a:prstGeom prst="ellipse">
            <a:avLst/>
          </a:prstGeom>
          <a:solidFill>
            <a:srgbClr val="2A7B88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88" y="1984248"/>
            <a:ext cx="237744" cy="237744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143000" y="192024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D31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Career Choices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640080" y="2560320"/>
            <a:ext cx="365760" cy="365760"/>
          </a:xfrm>
          <a:prstGeom prst="ellipse">
            <a:avLst/>
          </a:prstGeom>
          <a:solidFill>
            <a:srgbClr val="2A7B88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88" y="2624328"/>
            <a:ext cx="237744" cy="237744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143000" y="256032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D31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Leadership Development</a:t>
            </a:r>
            <a:endParaRPr lang="en-US" sz="1300" dirty="0"/>
          </a:p>
        </p:txBody>
      </p:sp>
      <p:sp>
        <p:nvSpPr>
          <p:cNvPr id="12" name="Shape 8"/>
          <p:cNvSpPr/>
          <p:nvPr/>
        </p:nvSpPr>
        <p:spPr>
          <a:xfrm>
            <a:off x="640080" y="3200400"/>
            <a:ext cx="365760" cy="365760"/>
          </a:xfrm>
          <a:prstGeom prst="ellipse">
            <a:avLst/>
          </a:prstGeom>
          <a:solidFill>
            <a:srgbClr val="2A7B88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088" y="3264408"/>
            <a:ext cx="237744" cy="237744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1143000" y="320040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D31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Decision Making</a:t>
            </a:r>
            <a:endParaRPr lang="en-US" sz="1300" dirty="0"/>
          </a:p>
        </p:txBody>
      </p:sp>
      <p:sp>
        <p:nvSpPr>
          <p:cNvPr id="15" name="Shape 10"/>
          <p:cNvSpPr/>
          <p:nvPr/>
        </p:nvSpPr>
        <p:spPr>
          <a:xfrm>
            <a:off x="640080" y="3840480"/>
            <a:ext cx="365760" cy="365760"/>
          </a:xfrm>
          <a:prstGeom prst="ellipse">
            <a:avLst/>
          </a:prstGeom>
          <a:solidFill>
            <a:srgbClr val="2A7B88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088" y="3904488"/>
            <a:ext cx="237744" cy="237744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1143000" y="384048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D31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Communication</a:t>
            </a:r>
            <a:endParaRPr lang="en-US" sz="1300" dirty="0"/>
          </a:p>
        </p:txBody>
      </p:sp>
      <p:sp>
        <p:nvSpPr>
          <p:cNvPr id="18" name="Shape 12"/>
          <p:cNvSpPr/>
          <p:nvPr/>
        </p:nvSpPr>
        <p:spPr>
          <a:xfrm>
            <a:off x="3749040" y="1920240"/>
            <a:ext cx="365760" cy="365760"/>
          </a:xfrm>
          <a:prstGeom prst="ellipse">
            <a:avLst/>
          </a:prstGeom>
          <a:solidFill>
            <a:srgbClr val="2A7B88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3048" y="1984248"/>
            <a:ext cx="237744" cy="237744"/>
          </a:xfrm>
          <a:prstGeom prst="rect">
            <a:avLst/>
          </a:prstGeom>
        </p:spPr>
      </p:pic>
      <p:sp>
        <p:nvSpPr>
          <p:cNvPr id="20" name="Text 13"/>
          <p:cNvSpPr/>
          <p:nvPr/>
        </p:nvSpPr>
        <p:spPr>
          <a:xfrm>
            <a:off x="4251960" y="192024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D31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Entrepreneurship</a:t>
            </a:r>
            <a:endParaRPr lang="en-US" sz="1300" dirty="0"/>
          </a:p>
        </p:txBody>
      </p:sp>
      <p:sp>
        <p:nvSpPr>
          <p:cNvPr id="21" name="Shape 14"/>
          <p:cNvSpPr/>
          <p:nvPr/>
        </p:nvSpPr>
        <p:spPr>
          <a:xfrm>
            <a:off x="3749040" y="2560320"/>
            <a:ext cx="365760" cy="365760"/>
          </a:xfrm>
          <a:prstGeom prst="ellipse">
            <a:avLst/>
          </a:prstGeom>
          <a:solidFill>
            <a:srgbClr val="2A7B88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22" name="Image 5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3048" y="2624328"/>
            <a:ext cx="237744" cy="237744"/>
          </a:xfrm>
          <a:prstGeom prst="rect">
            <a:avLst/>
          </a:prstGeom>
        </p:spPr>
      </p:pic>
      <p:sp>
        <p:nvSpPr>
          <p:cNvPr id="23" name="Text 15"/>
          <p:cNvSpPr/>
          <p:nvPr/>
        </p:nvSpPr>
        <p:spPr>
          <a:xfrm>
            <a:off x="4251960" y="256032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D31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Relationships</a:t>
            </a:r>
            <a:endParaRPr lang="en-US" sz="1300" dirty="0"/>
          </a:p>
        </p:txBody>
      </p:sp>
      <p:sp>
        <p:nvSpPr>
          <p:cNvPr id="24" name="Shape 16"/>
          <p:cNvSpPr/>
          <p:nvPr/>
        </p:nvSpPr>
        <p:spPr>
          <a:xfrm>
            <a:off x="3749040" y="3200400"/>
            <a:ext cx="365760" cy="365760"/>
          </a:xfrm>
          <a:prstGeom prst="ellipse">
            <a:avLst/>
          </a:prstGeom>
          <a:solidFill>
            <a:srgbClr val="2A7B88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25" name="Image 6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3048" y="3264408"/>
            <a:ext cx="237744" cy="237744"/>
          </a:xfrm>
          <a:prstGeom prst="rect">
            <a:avLst/>
          </a:prstGeom>
        </p:spPr>
      </p:pic>
      <p:sp>
        <p:nvSpPr>
          <p:cNvPr id="26" name="Text 17"/>
          <p:cNvSpPr/>
          <p:nvPr/>
        </p:nvSpPr>
        <p:spPr>
          <a:xfrm>
            <a:off x="4251960" y="320040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D31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Personal Growth</a:t>
            </a:r>
            <a:endParaRPr lang="en-US" sz="1300" dirty="0"/>
          </a:p>
        </p:txBody>
      </p:sp>
      <p:sp>
        <p:nvSpPr>
          <p:cNvPr id="27" name="Shape 18"/>
          <p:cNvSpPr/>
          <p:nvPr/>
        </p:nvSpPr>
        <p:spPr>
          <a:xfrm>
            <a:off x="6035040" y="640080"/>
            <a:ext cx="2834640" cy="4114800"/>
          </a:xfrm>
          <a:prstGeom prst="rect">
            <a:avLst/>
          </a:prstGeom>
          <a:solidFill>
            <a:srgbClr val="7B1A2C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CA"/>
          </a:p>
        </p:txBody>
      </p:sp>
      <p:pic>
        <p:nvPicPr>
          <p:cNvPr id="28" name="Image 7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00800" y="1097280"/>
            <a:ext cx="365760" cy="365760"/>
          </a:xfrm>
          <a:prstGeom prst="rect">
            <a:avLst/>
          </a:prstGeom>
        </p:spPr>
      </p:pic>
      <p:sp>
        <p:nvSpPr>
          <p:cNvPr id="29" name="Text 19"/>
          <p:cNvSpPr/>
          <p:nvPr/>
        </p:nvSpPr>
        <p:spPr>
          <a:xfrm>
            <a:off x="6309360" y="1645920"/>
            <a:ext cx="228600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22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Confidence changes the direction of lives.</a:t>
            </a:r>
            <a:endParaRPr lang="en-US" sz="2200" dirty="0"/>
          </a:p>
        </p:txBody>
      </p:sp>
      <p:sp>
        <p:nvSpPr>
          <p:cNvPr id="30" name="Shape 20"/>
          <p:cNvSpPr/>
          <p:nvPr/>
        </p:nvSpPr>
        <p:spPr>
          <a:xfrm>
            <a:off x="6035040" y="4434840"/>
            <a:ext cx="2834640" cy="54864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31" name="Shape 21"/>
          <p:cNvSpPr/>
          <p:nvPr/>
        </p:nvSpPr>
        <p:spPr>
          <a:xfrm>
            <a:off x="0" y="5088636"/>
            <a:ext cx="9144000" cy="54864"/>
          </a:xfrm>
          <a:prstGeom prst="rect">
            <a:avLst/>
          </a:prstGeom>
          <a:solidFill>
            <a:srgbClr val="7B1A2C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32" name="Rectangle 31"/>
          <p:cNvSpPr/>
          <p:nvPr/>
        </p:nvSpPr>
        <p:spPr>
          <a:xfrm>
            <a:off x="384048" y="210312"/>
            <a:ext cx="8375904" cy="27432"/>
          </a:xfrm>
          <a:prstGeom prst="rect">
            <a:avLst/>
          </a:prstGeom>
          <a:solidFill>
            <a:srgbClr val="E8D0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Rounded Rectangle 32"/>
          <p:cNvSpPr/>
          <p:nvPr/>
        </p:nvSpPr>
        <p:spPr>
          <a:xfrm>
            <a:off x="8869680" y="4142232"/>
            <a:ext cx="1920240" cy="1984248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E8D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Rounded Rectangle 33"/>
          <p:cNvSpPr/>
          <p:nvPr/>
        </p:nvSpPr>
        <p:spPr>
          <a:xfrm>
            <a:off x="9098281" y="3927078"/>
            <a:ext cx="1543722" cy="233441"/>
          </a:xfrm>
          <a:prstGeom prst="roundRect">
            <a:avLst/>
          </a:prstGeom>
          <a:solidFill>
            <a:srgbClr val="C5A030"/>
          </a:solidFill>
          <a:ln>
            <a:solidFill>
              <a:srgbClr val="C5A03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900" b="1">
                <a:solidFill>
                  <a:srgbClr val="7B1A2C"/>
                </a:solidFill>
                <a:latin typeface="Aptos"/>
              </a:rPr>
              <a:t>The Confident Life</a:t>
            </a:r>
          </a:p>
        </p:txBody>
      </p:sp>
      <p:pic>
        <p:nvPicPr>
          <p:cNvPr id="35" name="Picture 34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0" y="4453666"/>
            <a:ext cx="1517366" cy="15173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>
            <a:alphaModFix amt="4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36576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4" name="Text 1"/>
          <p:cNvSpPr/>
          <p:nvPr/>
        </p:nvSpPr>
        <p:spPr>
          <a:xfrm>
            <a:off x="640080" y="32004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C5A0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PROBLEM</a:t>
            </a:r>
            <a:endParaRPr lang="en-US" sz="1000" dirty="0"/>
          </a:p>
        </p:txBody>
      </p:sp>
      <p:sp>
        <p:nvSpPr>
          <p:cNvPr id="5" name="Text 2"/>
          <p:cNvSpPr/>
          <p:nvPr/>
        </p:nvSpPr>
        <p:spPr>
          <a:xfrm>
            <a:off x="640080" y="594360"/>
            <a:ext cx="45720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Confidence Gap</a:t>
            </a:r>
            <a:endParaRPr lang="en-US" sz="3200" dirty="0"/>
          </a:p>
        </p:txBody>
      </p:sp>
      <p:sp>
        <p:nvSpPr>
          <p:cNvPr id="6" name="Shape 3"/>
          <p:cNvSpPr/>
          <p:nvPr/>
        </p:nvSpPr>
        <p:spPr>
          <a:xfrm>
            <a:off x="640080" y="1170432"/>
            <a:ext cx="1097280" cy="27432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7" name="Shape 4"/>
          <p:cNvSpPr/>
          <p:nvPr/>
        </p:nvSpPr>
        <p:spPr>
          <a:xfrm>
            <a:off x="640080" y="1463040"/>
            <a:ext cx="2468880" cy="118872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8" name="Shape 5"/>
          <p:cNvSpPr/>
          <p:nvPr/>
        </p:nvSpPr>
        <p:spPr>
          <a:xfrm>
            <a:off x="640080" y="1463040"/>
            <a:ext cx="2468880" cy="45720"/>
          </a:xfrm>
          <a:prstGeom prst="rect">
            <a:avLst/>
          </a:prstGeom>
          <a:solidFill>
            <a:srgbClr val="2A7B88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" y="1645920"/>
            <a:ext cx="320040" cy="32004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77240" y="2011680"/>
            <a:ext cx="2194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2D31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Don't speak up</a:t>
            </a:r>
            <a:endParaRPr lang="en-US" sz="12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2D31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they should</a:t>
            </a:r>
            <a:endParaRPr lang="en-US" sz="1200" dirty="0"/>
          </a:p>
        </p:txBody>
      </p:sp>
      <p:sp>
        <p:nvSpPr>
          <p:cNvPr id="11" name="Shape 7"/>
          <p:cNvSpPr/>
          <p:nvPr/>
        </p:nvSpPr>
        <p:spPr>
          <a:xfrm>
            <a:off x="3337560" y="1463040"/>
            <a:ext cx="2468880" cy="118872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2" name="Shape 8"/>
          <p:cNvSpPr/>
          <p:nvPr/>
        </p:nvSpPr>
        <p:spPr>
          <a:xfrm>
            <a:off x="3337560" y="1463040"/>
            <a:ext cx="2468880" cy="45720"/>
          </a:xfrm>
          <a:prstGeom prst="rect">
            <a:avLst/>
          </a:prstGeom>
          <a:solidFill>
            <a:srgbClr val="2A7B88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0440" y="1645920"/>
            <a:ext cx="320040" cy="32004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474720" y="2011680"/>
            <a:ext cx="2194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2D31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Don't apply for</a:t>
            </a:r>
            <a:endParaRPr lang="en-US" sz="12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2D31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opportunities</a:t>
            </a:r>
            <a:endParaRPr lang="en-US" sz="1200" dirty="0"/>
          </a:p>
        </p:txBody>
      </p:sp>
      <p:sp>
        <p:nvSpPr>
          <p:cNvPr id="15" name="Shape 10"/>
          <p:cNvSpPr/>
          <p:nvPr/>
        </p:nvSpPr>
        <p:spPr>
          <a:xfrm>
            <a:off x="6035040" y="1463040"/>
            <a:ext cx="2468880" cy="118872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6" name="Shape 11"/>
          <p:cNvSpPr/>
          <p:nvPr/>
        </p:nvSpPr>
        <p:spPr>
          <a:xfrm>
            <a:off x="6035040" y="1463040"/>
            <a:ext cx="2468880" cy="45720"/>
          </a:xfrm>
          <a:prstGeom prst="rect">
            <a:avLst/>
          </a:prstGeom>
          <a:solidFill>
            <a:srgbClr val="2A7B88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7920" y="1645920"/>
            <a:ext cx="320040" cy="32004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6172200" y="2011680"/>
            <a:ext cx="2194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2D31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Stay in wrong</a:t>
            </a:r>
            <a:endParaRPr lang="en-US" sz="12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2D31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careers or environments</a:t>
            </a:r>
            <a:endParaRPr lang="en-US" sz="1200" dirty="0"/>
          </a:p>
        </p:txBody>
      </p:sp>
      <p:sp>
        <p:nvSpPr>
          <p:cNvPr id="19" name="Shape 13"/>
          <p:cNvSpPr/>
          <p:nvPr/>
        </p:nvSpPr>
        <p:spPr>
          <a:xfrm>
            <a:off x="640080" y="2880360"/>
            <a:ext cx="2468880" cy="118872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20" name="Shape 14"/>
          <p:cNvSpPr/>
          <p:nvPr/>
        </p:nvSpPr>
        <p:spPr>
          <a:xfrm>
            <a:off x="640080" y="2880360"/>
            <a:ext cx="2468880" cy="45720"/>
          </a:xfrm>
          <a:prstGeom prst="rect">
            <a:avLst/>
          </a:prstGeom>
          <a:solidFill>
            <a:srgbClr val="2A7B88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960" y="3063240"/>
            <a:ext cx="320040" cy="320040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777240" y="3429000"/>
            <a:ext cx="2194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2D31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Avoid leadership</a:t>
            </a:r>
            <a:endParaRPr lang="en-US" sz="12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2D31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roles</a:t>
            </a:r>
            <a:endParaRPr lang="en-US" sz="1200" dirty="0"/>
          </a:p>
        </p:txBody>
      </p:sp>
      <p:sp>
        <p:nvSpPr>
          <p:cNvPr id="23" name="Shape 16"/>
          <p:cNvSpPr/>
          <p:nvPr/>
        </p:nvSpPr>
        <p:spPr>
          <a:xfrm>
            <a:off x="3337560" y="2880360"/>
            <a:ext cx="2468880" cy="118872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24" name="Shape 17"/>
          <p:cNvSpPr/>
          <p:nvPr/>
        </p:nvSpPr>
        <p:spPr>
          <a:xfrm>
            <a:off x="3337560" y="2880360"/>
            <a:ext cx="2468880" cy="45720"/>
          </a:xfrm>
          <a:prstGeom prst="rect">
            <a:avLst/>
          </a:prstGeom>
          <a:solidFill>
            <a:srgbClr val="2A7B88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25" name="Image 5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0440" y="3063240"/>
            <a:ext cx="320040" cy="320040"/>
          </a:xfrm>
          <a:prstGeom prst="rect">
            <a:avLst/>
          </a:prstGeom>
        </p:spPr>
      </p:pic>
      <p:sp>
        <p:nvSpPr>
          <p:cNvPr id="26" name="Text 18"/>
          <p:cNvSpPr/>
          <p:nvPr/>
        </p:nvSpPr>
        <p:spPr>
          <a:xfrm>
            <a:off x="3474720" y="3429000"/>
            <a:ext cx="2194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2D31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Struggle with</a:t>
            </a:r>
            <a:endParaRPr lang="en-US" sz="12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2D31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self-doubt</a:t>
            </a:r>
            <a:endParaRPr lang="en-US" sz="1200" dirty="0"/>
          </a:p>
        </p:txBody>
      </p:sp>
      <p:sp>
        <p:nvSpPr>
          <p:cNvPr id="27" name="Shape 19"/>
          <p:cNvSpPr/>
          <p:nvPr/>
        </p:nvSpPr>
        <p:spPr>
          <a:xfrm>
            <a:off x="6035040" y="2880360"/>
            <a:ext cx="2468880" cy="118872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28" name="Shape 20"/>
          <p:cNvSpPr/>
          <p:nvPr/>
        </p:nvSpPr>
        <p:spPr>
          <a:xfrm>
            <a:off x="6035040" y="2880360"/>
            <a:ext cx="2468880" cy="45720"/>
          </a:xfrm>
          <a:prstGeom prst="rect">
            <a:avLst/>
          </a:prstGeom>
          <a:solidFill>
            <a:srgbClr val="2A7B88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29" name="Image 6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7920" y="3063240"/>
            <a:ext cx="320040" cy="320040"/>
          </a:xfrm>
          <a:prstGeom prst="rect">
            <a:avLst/>
          </a:prstGeom>
        </p:spPr>
      </p:pic>
      <p:sp>
        <p:nvSpPr>
          <p:cNvPr id="30" name="Text 21"/>
          <p:cNvSpPr/>
          <p:nvPr/>
        </p:nvSpPr>
        <p:spPr>
          <a:xfrm>
            <a:off x="6172200" y="3429000"/>
            <a:ext cx="2194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2D31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Underperform despite</a:t>
            </a:r>
            <a:endParaRPr lang="en-US" sz="12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2D31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 potential</a:t>
            </a:r>
            <a:endParaRPr lang="en-US" sz="1200" dirty="0"/>
          </a:p>
        </p:txBody>
      </p:sp>
      <p:sp>
        <p:nvSpPr>
          <p:cNvPr id="31" name="Shape 22"/>
          <p:cNvSpPr/>
          <p:nvPr/>
        </p:nvSpPr>
        <p:spPr>
          <a:xfrm>
            <a:off x="0" y="4434840"/>
            <a:ext cx="9144000" cy="708660"/>
          </a:xfrm>
          <a:prstGeom prst="rect">
            <a:avLst/>
          </a:prstGeom>
          <a:solidFill>
            <a:srgbClr val="5C122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32" name="Shape 23"/>
          <p:cNvSpPr/>
          <p:nvPr/>
        </p:nvSpPr>
        <p:spPr>
          <a:xfrm>
            <a:off x="0" y="4434840"/>
            <a:ext cx="9144000" cy="36576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33" name="Text 24"/>
          <p:cNvSpPr/>
          <p:nvPr/>
        </p:nvSpPr>
        <p:spPr>
          <a:xfrm>
            <a:off x="640080" y="4480560"/>
            <a:ext cx="78638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dirty="0">
                <a:solidFill>
                  <a:srgbClr val="E8D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problem is often not ability. </a:t>
            </a:r>
            <a:r>
              <a:rPr lang="en-US" sz="17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problem is confidence.</a:t>
            </a:r>
            <a:endParaRPr lang="en-US" sz="1500" dirty="0"/>
          </a:p>
        </p:txBody>
      </p:sp>
      <p:sp>
        <p:nvSpPr>
          <p:cNvPr id="34" name="Rectangle 33"/>
          <p:cNvSpPr/>
          <p:nvPr/>
        </p:nvSpPr>
        <p:spPr>
          <a:xfrm>
            <a:off x="384048" y="210312"/>
            <a:ext cx="8375904" cy="27432"/>
          </a:xfrm>
          <a:prstGeom prst="rect">
            <a:avLst/>
          </a:prstGeom>
          <a:solidFill>
            <a:srgbClr val="E8D0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F5B2F18-1DE3-2A77-A89A-8975878DD5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47747" y="411480"/>
            <a:ext cx="1156173" cy="585108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7B1A2C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3200400" cy="5143500"/>
          </a:xfrm>
          <a:prstGeom prst="rect">
            <a:avLst/>
          </a:prstGeom>
          <a:solidFill>
            <a:srgbClr val="7B1A2C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4">
            <a:alphaModFix amt="40000"/>
          </a:blip>
          <a:stretch>
            <a:fillRect/>
          </a:stretch>
        </p:blipFill>
        <p:spPr>
          <a:xfrm>
            <a:off x="0" y="0"/>
            <a:ext cx="3200400" cy="51435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65760" y="457200"/>
            <a:ext cx="2560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C5A0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SOLUTION</a:t>
            </a:r>
            <a:endParaRPr lang="en-US" sz="1000" dirty="0"/>
          </a:p>
        </p:txBody>
      </p:sp>
      <p:sp>
        <p:nvSpPr>
          <p:cNvPr id="6" name="Text 3"/>
          <p:cNvSpPr/>
          <p:nvPr/>
        </p:nvSpPr>
        <p:spPr>
          <a:xfrm>
            <a:off x="365760" y="822960"/>
            <a:ext cx="256032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</a:t>
            </a:r>
            <a:endParaRPr lang="en-US" sz="3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Confident</a:t>
            </a:r>
            <a:endParaRPr lang="en-US" sz="3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Life</a:t>
            </a:r>
            <a:endParaRPr lang="en-US" sz="3600" dirty="0"/>
          </a:p>
        </p:txBody>
      </p:sp>
      <p:sp>
        <p:nvSpPr>
          <p:cNvPr id="7" name="Shape 4"/>
          <p:cNvSpPr/>
          <p:nvPr/>
        </p:nvSpPr>
        <p:spPr>
          <a:xfrm>
            <a:off x="365760" y="2514600"/>
            <a:ext cx="914400" cy="27432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8" name="Text 5"/>
          <p:cNvSpPr/>
          <p:nvPr/>
        </p:nvSpPr>
        <p:spPr>
          <a:xfrm>
            <a:off x="365760" y="2743200"/>
            <a:ext cx="2560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F0E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Building confidence through</a:t>
            </a:r>
            <a:endParaRPr lang="en-US" sz="11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F0E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alignment between:</a:t>
            </a:r>
            <a:endParaRPr lang="en-US" sz="1100" dirty="0"/>
          </a:p>
        </p:txBody>
      </p:sp>
      <p:sp>
        <p:nvSpPr>
          <p:cNvPr id="9" name="Shape 6"/>
          <p:cNvSpPr/>
          <p:nvPr/>
        </p:nvSpPr>
        <p:spPr>
          <a:xfrm>
            <a:off x="365760" y="3474720"/>
            <a:ext cx="320040" cy="320040"/>
          </a:xfrm>
          <a:prstGeom prst="ellipse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0" name="Text 7"/>
          <p:cNvSpPr/>
          <p:nvPr/>
        </p:nvSpPr>
        <p:spPr>
          <a:xfrm>
            <a:off x="365760" y="3474720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7B1A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100" dirty="0"/>
          </a:p>
        </p:txBody>
      </p:sp>
      <p:sp>
        <p:nvSpPr>
          <p:cNvPr id="11" name="Text 8"/>
          <p:cNvSpPr/>
          <p:nvPr/>
        </p:nvSpPr>
        <p:spPr>
          <a:xfrm>
            <a:off x="182880" y="3840480"/>
            <a:ext cx="685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E8D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Thoughts</a:t>
            </a:r>
            <a:endParaRPr lang="en-US" sz="900" dirty="0"/>
          </a:p>
        </p:txBody>
      </p:sp>
      <p:sp>
        <p:nvSpPr>
          <p:cNvPr id="12" name="Shape 9"/>
          <p:cNvSpPr/>
          <p:nvPr/>
        </p:nvSpPr>
        <p:spPr>
          <a:xfrm>
            <a:off x="1143000" y="3474720"/>
            <a:ext cx="320040" cy="320040"/>
          </a:xfrm>
          <a:prstGeom prst="ellipse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3" name="Text 10"/>
          <p:cNvSpPr/>
          <p:nvPr/>
        </p:nvSpPr>
        <p:spPr>
          <a:xfrm>
            <a:off x="1143000" y="3474720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7B1A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100" dirty="0"/>
          </a:p>
        </p:txBody>
      </p:sp>
      <p:sp>
        <p:nvSpPr>
          <p:cNvPr id="14" name="Text 11"/>
          <p:cNvSpPr/>
          <p:nvPr/>
        </p:nvSpPr>
        <p:spPr>
          <a:xfrm>
            <a:off x="960120" y="3840480"/>
            <a:ext cx="685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E8D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Words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1920240" y="3474720"/>
            <a:ext cx="320040" cy="320040"/>
          </a:xfrm>
          <a:prstGeom prst="ellipse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6" name="Text 13"/>
          <p:cNvSpPr/>
          <p:nvPr/>
        </p:nvSpPr>
        <p:spPr>
          <a:xfrm>
            <a:off x="1920240" y="3474720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7B1A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100" dirty="0"/>
          </a:p>
        </p:txBody>
      </p:sp>
      <p:sp>
        <p:nvSpPr>
          <p:cNvPr id="17" name="Text 14"/>
          <p:cNvSpPr/>
          <p:nvPr/>
        </p:nvSpPr>
        <p:spPr>
          <a:xfrm>
            <a:off x="1737360" y="3840480"/>
            <a:ext cx="685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E8D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Actions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3657600" y="457200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helps individuals:</a:t>
            </a:r>
            <a:endParaRPr lang="en-US" sz="1300" dirty="0"/>
          </a:p>
        </p:txBody>
      </p:sp>
      <p:sp>
        <p:nvSpPr>
          <p:cNvPr id="19" name="Shape 16"/>
          <p:cNvSpPr/>
          <p:nvPr/>
        </p:nvSpPr>
        <p:spPr>
          <a:xfrm>
            <a:off x="3657600" y="960120"/>
            <a:ext cx="5029200" cy="54864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CA"/>
          </a:p>
        </p:txBody>
      </p:sp>
      <p:sp>
        <p:nvSpPr>
          <p:cNvPr id="20" name="Shape 17"/>
          <p:cNvSpPr/>
          <p:nvPr/>
        </p:nvSpPr>
        <p:spPr>
          <a:xfrm>
            <a:off x="3657600" y="960120"/>
            <a:ext cx="54864" cy="548640"/>
          </a:xfrm>
          <a:prstGeom prst="rect">
            <a:avLst/>
          </a:prstGeom>
          <a:solidFill>
            <a:srgbClr val="2A7B88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21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1051560"/>
            <a:ext cx="320040" cy="320040"/>
          </a:xfrm>
          <a:prstGeom prst="rect">
            <a:avLst/>
          </a:prstGeom>
        </p:spPr>
      </p:pic>
      <p:sp>
        <p:nvSpPr>
          <p:cNvPr id="22" name="Text 18"/>
          <p:cNvSpPr/>
          <p:nvPr/>
        </p:nvSpPr>
        <p:spPr>
          <a:xfrm>
            <a:off x="4343400" y="978408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7B1A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Trust Themselves</a:t>
            </a:r>
            <a:endParaRPr lang="en-US" sz="1300" dirty="0"/>
          </a:p>
        </p:txBody>
      </p:sp>
      <p:sp>
        <p:nvSpPr>
          <p:cNvPr id="23" name="Text 19"/>
          <p:cNvSpPr/>
          <p:nvPr/>
        </p:nvSpPr>
        <p:spPr>
          <a:xfrm>
            <a:off x="4343400" y="1234440"/>
            <a:ext cx="4114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 inner confidence and self-belief</a:t>
            </a:r>
            <a:endParaRPr lang="en-US" sz="1000" dirty="0"/>
          </a:p>
        </p:txBody>
      </p:sp>
      <p:sp>
        <p:nvSpPr>
          <p:cNvPr id="24" name="Shape 20"/>
          <p:cNvSpPr/>
          <p:nvPr/>
        </p:nvSpPr>
        <p:spPr>
          <a:xfrm>
            <a:off x="3657600" y="1618488"/>
            <a:ext cx="5029200" cy="54864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CA"/>
          </a:p>
        </p:txBody>
      </p:sp>
      <p:sp>
        <p:nvSpPr>
          <p:cNvPr id="25" name="Shape 21"/>
          <p:cNvSpPr/>
          <p:nvPr/>
        </p:nvSpPr>
        <p:spPr>
          <a:xfrm>
            <a:off x="3657600" y="1618488"/>
            <a:ext cx="54864" cy="548640"/>
          </a:xfrm>
          <a:prstGeom prst="rect">
            <a:avLst/>
          </a:prstGeom>
          <a:solidFill>
            <a:srgbClr val="2A7B88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26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200" y="1709928"/>
            <a:ext cx="320040" cy="320040"/>
          </a:xfrm>
          <a:prstGeom prst="rect">
            <a:avLst/>
          </a:prstGeom>
        </p:spPr>
      </p:pic>
      <p:sp>
        <p:nvSpPr>
          <p:cNvPr id="27" name="Text 22"/>
          <p:cNvSpPr/>
          <p:nvPr/>
        </p:nvSpPr>
        <p:spPr>
          <a:xfrm>
            <a:off x="4343400" y="1636776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7B1A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Communicate Clearly</a:t>
            </a:r>
            <a:endParaRPr lang="en-US" sz="1300" dirty="0"/>
          </a:p>
        </p:txBody>
      </p:sp>
      <p:sp>
        <p:nvSpPr>
          <p:cNvPr id="28" name="Text 23"/>
          <p:cNvSpPr/>
          <p:nvPr/>
        </p:nvSpPr>
        <p:spPr>
          <a:xfrm>
            <a:off x="4343400" y="1892808"/>
            <a:ext cx="4114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Express ideas with conviction</a:t>
            </a:r>
            <a:endParaRPr lang="en-US" sz="1000" dirty="0"/>
          </a:p>
        </p:txBody>
      </p:sp>
      <p:sp>
        <p:nvSpPr>
          <p:cNvPr id="29" name="Shape 24"/>
          <p:cNvSpPr/>
          <p:nvPr/>
        </p:nvSpPr>
        <p:spPr>
          <a:xfrm>
            <a:off x="3657600" y="2276856"/>
            <a:ext cx="5029200" cy="54864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CA"/>
          </a:p>
        </p:txBody>
      </p:sp>
      <p:sp>
        <p:nvSpPr>
          <p:cNvPr id="30" name="Shape 25"/>
          <p:cNvSpPr/>
          <p:nvPr/>
        </p:nvSpPr>
        <p:spPr>
          <a:xfrm>
            <a:off x="3657600" y="2276856"/>
            <a:ext cx="54864" cy="548640"/>
          </a:xfrm>
          <a:prstGeom prst="rect">
            <a:avLst/>
          </a:prstGeom>
          <a:solidFill>
            <a:srgbClr val="2A7B88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31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6200" y="2368296"/>
            <a:ext cx="320040" cy="320040"/>
          </a:xfrm>
          <a:prstGeom prst="rect">
            <a:avLst/>
          </a:prstGeom>
        </p:spPr>
      </p:pic>
      <p:sp>
        <p:nvSpPr>
          <p:cNvPr id="32" name="Text 26"/>
          <p:cNvSpPr/>
          <p:nvPr/>
        </p:nvSpPr>
        <p:spPr>
          <a:xfrm>
            <a:off x="4343400" y="2295144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7B1A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Make Better Decisions</a:t>
            </a:r>
            <a:endParaRPr lang="en-US" sz="1300" dirty="0"/>
          </a:p>
        </p:txBody>
      </p:sp>
      <p:sp>
        <p:nvSpPr>
          <p:cNvPr id="33" name="Text 27"/>
          <p:cNvSpPr/>
          <p:nvPr/>
        </p:nvSpPr>
        <p:spPr>
          <a:xfrm>
            <a:off x="4343400" y="2551176"/>
            <a:ext cx="4114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 with clarity and purpose</a:t>
            </a:r>
            <a:endParaRPr lang="en-US" sz="1000" dirty="0"/>
          </a:p>
        </p:txBody>
      </p:sp>
      <p:sp>
        <p:nvSpPr>
          <p:cNvPr id="34" name="Shape 28"/>
          <p:cNvSpPr/>
          <p:nvPr/>
        </p:nvSpPr>
        <p:spPr>
          <a:xfrm>
            <a:off x="3657600" y="2935224"/>
            <a:ext cx="5029200" cy="54864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CA"/>
          </a:p>
        </p:txBody>
      </p:sp>
      <p:sp>
        <p:nvSpPr>
          <p:cNvPr id="35" name="Shape 29"/>
          <p:cNvSpPr/>
          <p:nvPr/>
        </p:nvSpPr>
        <p:spPr>
          <a:xfrm>
            <a:off x="3657600" y="2935224"/>
            <a:ext cx="54864" cy="548640"/>
          </a:xfrm>
          <a:prstGeom prst="rect">
            <a:avLst/>
          </a:prstGeom>
          <a:solidFill>
            <a:srgbClr val="2A7B88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36" name="Image 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6200" y="3026664"/>
            <a:ext cx="320040" cy="320040"/>
          </a:xfrm>
          <a:prstGeom prst="rect">
            <a:avLst/>
          </a:prstGeom>
        </p:spPr>
      </p:pic>
      <p:sp>
        <p:nvSpPr>
          <p:cNvPr id="37" name="Text 30"/>
          <p:cNvSpPr/>
          <p:nvPr/>
        </p:nvSpPr>
        <p:spPr>
          <a:xfrm>
            <a:off x="4343400" y="2953512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7B1A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Pursue Opportunities</a:t>
            </a:r>
            <a:endParaRPr lang="en-US" sz="1300" dirty="0"/>
          </a:p>
        </p:txBody>
      </p:sp>
      <p:sp>
        <p:nvSpPr>
          <p:cNvPr id="38" name="Text 31"/>
          <p:cNvSpPr/>
          <p:nvPr/>
        </p:nvSpPr>
        <p:spPr>
          <a:xfrm>
            <a:off x="4343400" y="3209544"/>
            <a:ext cx="4114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forward boldly</a:t>
            </a:r>
            <a:endParaRPr lang="en-US" sz="1000" dirty="0"/>
          </a:p>
        </p:txBody>
      </p:sp>
      <p:sp>
        <p:nvSpPr>
          <p:cNvPr id="39" name="Shape 32"/>
          <p:cNvSpPr/>
          <p:nvPr/>
        </p:nvSpPr>
        <p:spPr>
          <a:xfrm>
            <a:off x="3657600" y="3593592"/>
            <a:ext cx="5029200" cy="54864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CA"/>
          </a:p>
        </p:txBody>
      </p:sp>
      <p:sp>
        <p:nvSpPr>
          <p:cNvPr id="40" name="Shape 33"/>
          <p:cNvSpPr/>
          <p:nvPr/>
        </p:nvSpPr>
        <p:spPr>
          <a:xfrm>
            <a:off x="3657600" y="3593592"/>
            <a:ext cx="54864" cy="548640"/>
          </a:xfrm>
          <a:prstGeom prst="rect">
            <a:avLst/>
          </a:prstGeom>
          <a:solidFill>
            <a:srgbClr val="2A7B88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41" name="Image 5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6200" y="3685032"/>
            <a:ext cx="320040" cy="320040"/>
          </a:xfrm>
          <a:prstGeom prst="rect">
            <a:avLst/>
          </a:prstGeom>
        </p:spPr>
      </p:pic>
      <p:sp>
        <p:nvSpPr>
          <p:cNvPr id="42" name="Text 34"/>
          <p:cNvSpPr/>
          <p:nvPr/>
        </p:nvSpPr>
        <p:spPr>
          <a:xfrm>
            <a:off x="4343400" y="3611880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7B1A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Lead with Confidence</a:t>
            </a:r>
            <a:endParaRPr lang="en-US" sz="1300" dirty="0"/>
          </a:p>
        </p:txBody>
      </p:sp>
      <p:sp>
        <p:nvSpPr>
          <p:cNvPr id="43" name="Text 35"/>
          <p:cNvSpPr/>
          <p:nvPr/>
        </p:nvSpPr>
        <p:spPr>
          <a:xfrm>
            <a:off x="4343400" y="3867912"/>
            <a:ext cx="4114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Inspire and guide others</a:t>
            </a:r>
            <a:endParaRPr lang="en-US" sz="1000" dirty="0"/>
          </a:p>
        </p:txBody>
      </p:sp>
      <p:sp>
        <p:nvSpPr>
          <p:cNvPr id="44" name="Shape 36"/>
          <p:cNvSpPr/>
          <p:nvPr/>
        </p:nvSpPr>
        <p:spPr>
          <a:xfrm>
            <a:off x="3657600" y="4251960"/>
            <a:ext cx="5029200" cy="54864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CA"/>
          </a:p>
        </p:txBody>
      </p:sp>
      <p:sp>
        <p:nvSpPr>
          <p:cNvPr id="45" name="Shape 37"/>
          <p:cNvSpPr/>
          <p:nvPr/>
        </p:nvSpPr>
        <p:spPr>
          <a:xfrm>
            <a:off x="3657600" y="4251960"/>
            <a:ext cx="54864" cy="548640"/>
          </a:xfrm>
          <a:prstGeom prst="rect">
            <a:avLst/>
          </a:prstGeom>
          <a:solidFill>
            <a:srgbClr val="2A7B88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46" name="Image 6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6200" y="4343400"/>
            <a:ext cx="320040" cy="320040"/>
          </a:xfrm>
          <a:prstGeom prst="rect">
            <a:avLst/>
          </a:prstGeom>
        </p:spPr>
      </p:pic>
      <p:sp>
        <p:nvSpPr>
          <p:cNvPr id="47" name="Text 38"/>
          <p:cNvSpPr/>
          <p:nvPr/>
        </p:nvSpPr>
        <p:spPr>
          <a:xfrm>
            <a:off x="4343400" y="4270248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7B1A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Live with Purpose</a:t>
            </a:r>
            <a:endParaRPr lang="en-US" sz="1300" dirty="0"/>
          </a:p>
        </p:txBody>
      </p:sp>
      <p:sp>
        <p:nvSpPr>
          <p:cNvPr id="48" name="Text 39"/>
          <p:cNvSpPr/>
          <p:nvPr/>
        </p:nvSpPr>
        <p:spPr>
          <a:xfrm>
            <a:off x="4343400" y="4526280"/>
            <a:ext cx="4114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Align actions with direction</a:t>
            </a:r>
            <a:endParaRPr lang="en-US" sz="1000" dirty="0"/>
          </a:p>
        </p:txBody>
      </p:sp>
      <p:sp>
        <p:nvSpPr>
          <p:cNvPr id="49" name="Shape 40"/>
          <p:cNvSpPr/>
          <p:nvPr/>
        </p:nvSpPr>
        <p:spPr>
          <a:xfrm>
            <a:off x="0" y="5088636"/>
            <a:ext cx="9144000" cy="54864"/>
          </a:xfrm>
          <a:prstGeom prst="rect">
            <a:avLst/>
          </a:prstGeom>
          <a:solidFill>
            <a:srgbClr val="7B1A2C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50" name="Rectangle 49"/>
          <p:cNvSpPr/>
          <p:nvPr/>
        </p:nvSpPr>
        <p:spPr>
          <a:xfrm>
            <a:off x="384048" y="210312"/>
            <a:ext cx="8375904" cy="27432"/>
          </a:xfrm>
          <a:prstGeom prst="rect">
            <a:avLst/>
          </a:prstGeom>
          <a:solidFill>
            <a:srgbClr val="E8D0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1" name="Rounded Rectangle 50"/>
          <p:cNvSpPr/>
          <p:nvPr/>
        </p:nvSpPr>
        <p:spPr>
          <a:xfrm>
            <a:off x="9646920" y="502920"/>
            <a:ext cx="1965960" cy="2697480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E8D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Rounded Rectangle 51"/>
          <p:cNvSpPr/>
          <p:nvPr/>
        </p:nvSpPr>
        <p:spPr>
          <a:xfrm>
            <a:off x="9802368" y="658368"/>
            <a:ext cx="1645920" cy="256032"/>
          </a:xfrm>
          <a:prstGeom prst="roundRect">
            <a:avLst/>
          </a:prstGeom>
          <a:solidFill>
            <a:srgbClr val="7B1A2C"/>
          </a:solidFill>
          <a:ln>
            <a:solidFill>
              <a:srgbClr val="7B1A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900" b="1">
                <a:solidFill>
                  <a:srgbClr val="FFFFFF"/>
                </a:solidFill>
                <a:latin typeface="Aptos"/>
              </a:rPr>
              <a:t>Book at the center</a:t>
            </a:r>
          </a:p>
        </p:txBody>
      </p:sp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29800" y="960120"/>
            <a:ext cx="1600200" cy="1600200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7DFC039C-E223-A200-94B3-0CAF364389AC}"/>
              </a:ext>
            </a:extLst>
          </p:cNvPr>
          <p:cNvGrpSpPr/>
          <p:nvPr/>
        </p:nvGrpSpPr>
        <p:grpSpPr>
          <a:xfrm>
            <a:off x="685800" y="4238244"/>
            <a:ext cx="1128631" cy="854964"/>
            <a:chOff x="750461" y="4082796"/>
            <a:chExt cx="1128631" cy="854964"/>
          </a:xfrm>
        </p:grpSpPr>
        <p:sp>
          <p:nvSpPr>
            <p:cNvPr id="54" name="Rounded Rectangle 40"/>
            <p:cNvSpPr/>
            <p:nvPr/>
          </p:nvSpPr>
          <p:spPr>
            <a:xfrm>
              <a:off x="750461" y="4082796"/>
              <a:ext cx="1128631" cy="854964"/>
            </a:xfrm>
            <a:prstGeom prst="roundRect">
              <a:avLst/>
            </a:prstGeom>
            <a:solidFill>
              <a:srgbClr val="FFFFFF"/>
            </a:solidFill>
            <a:ln w="15240">
              <a:solidFill>
                <a:srgbClr val="E8D0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55" name="Picture 54" descr="image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87622" y="4146857"/>
              <a:ext cx="758298" cy="758298"/>
            </a:xfrm>
            <a:prstGeom prst="rect">
              <a:avLst/>
            </a:prstGeom>
          </p:spPr>
        </p:pic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1FDF6CF0-CBE5-A339-3296-70B38540C8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12923" y="266928"/>
            <a:ext cx="1156173" cy="585108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>
            <a:alphaModFix amt="4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36576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4" name="Text 1"/>
          <p:cNvSpPr/>
          <p:nvPr/>
        </p:nvSpPr>
        <p:spPr>
          <a:xfrm>
            <a:off x="640080" y="2743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C5A0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INITIATIVE</a:t>
            </a:r>
            <a:endParaRPr lang="en-US" sz="1000" dirty="0"/>
          </a:p>
        </p:txBody>
      </p:sp>
      <p:sp>
        <p:nvSpPr>
          <p:cNvPr id="5" name="Text 2"/>
          <p:cNvSpPr/>
          <p:nvPr/>
        </p:nvSpPr>
        <p:spPr>
          <a:xfrm>
            <a:off x="640080" y="54864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Confidence Legacy Initiative</a:t>
            </a:r>
            <a:endParaRPr lang="en-US" sz="2800" dirty="0"/>
          </a:p>
        </p:txBody>
      </p:sp>
      <p:sp>
        <p:nvSpPr>
          <p:cNvPr id="6" name="Shape 3"/>
          <p:cNvSpPr/>
          <p:nvPr/>
        </p:nvSpPr>
        <p:spPr>
          <a:xfrm>
            <a:off x="640080" y="1115568"/>
            <a:ext cx="1371600" cy="27432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7" name="Text 4"/>
          <p:cNvSpPr/>
          <p:nvPr/>
        </p:nvSpPr>
        <p:spPr>
          <a:xfrm>
            <a:off x="640080" y="1280160"/>
            <a:ext cx="7772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300" dirty="0">
                <a:solidFill>
                  <a:srgbClr val="F0E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Through this initiative, sponsors and partners help place copies of</a:t>
            </a:r>
            <a:endParaRPr lang="en-US" sz="13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1300" dirty="0">
                <a:solidFill>
                  <a:srgbClr val="F0E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Confident Life into the hands of: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548640" y="2011680"/>
            <a:ext cx="1874520" cy="105156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9" name="Shape 6"/>
          <p:cNvSpPr/>
          <p:nvPr/>
        </p:nvSpPr>
        <p:spPr>
          <a:xfrm>
            <a:off x="548640" y="2011680"/>
            <a:ext cx="1874520" cy="45720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3020" y="2121408"/>
            <a:ext cx="365760" cy="36576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48640" y="2514600"/>
            <a:ext cx="1874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100" dirty="0">
                <a:solidFill>
                  <a:srgbClr val="2D31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Students</a:t>
            </a:r>
            <a:endParaRPr lang="en-US" sz="1100" dirty="0"/>
          </a:p>
        </p:txBody>
      </p:sp>
      <p:sp>
        <p:nvSpPr>
          <p:cNvPr id="12" name="Shape 8"/>
          <p:cNvSpPr/>
          <p:nvPr/>
        </p:nvSpPr>
        <p:spPr>
          <a:xfrm>
            <a:off x="2606040" y="2011680"/>
            <a:ext cx="1874520" cy="105156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3" name="Shape 9"/>
          <p:cNvSpPr/>
          <p:nvPr/>
        </p:nvSpPr>
        <p:spPr>
          <a:xfrm>
            <a:off x="2606040" y="2011680"/>
            <a:ext cx="1874520" cy="45720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0420" y="2121408"/>
            <a:ext cx="365760" cy="36576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2606040" y="2514600"/>
            <a:ext cx="1874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100" dirty="0">
                <a:solidFill>
                  <a:srgbClr val="2D31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Young</a:t>
            </a:r>
            <a:endParaRPr lang="en-US" sz="11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100" dirty="0">
                <a:solidFill>
                  <a:srgbClr val="2D31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Professionals</a:t>
            </a:r>
            <a:endParaRPr lang="en-US" sz="1100" dirty="0"/>
          </a:p>
        </p:txBody>
      </p:sp>
      <p:sp>
        <p:nvSpPr>
          <p:cNvPr id="16" name="Shape 11"/>
          <p:cNvSpPr/>
          <p:nvPr/>
        </p:nvSpPr>
        <p:spPr>
          <a:xfrm>
            <a:off x="4663440" y="2011680"/>
            <a:ext cx="1874520" cy="105156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7" name="Shape 12"/>
          <p:cNvSpPr/>
          <p:nvPr/>
        </p:nvSpPr>
        <p:spPr>
          <a:xfrm>
            <a:off x="4663440" y="2011680"/>
            <a:ext cx="1874520" cy="45720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7820" y="2121408"/>
            <a:ext cx="365760" cy="365760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4663440" y="2514600"/>
            <a:ext cx="1874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100" dirty="0">
                <a:solidFill>
                  <a:srgbClr val="2D31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Emerging</a:t>
            </a:r>
            <a:endParaRPr lang="en-US" sz="11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100" dirty="0">
                <a:solidFill>
                  <a:srgbClr val="2D31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Leaders</a:t>
            </a:r>
            <a:endParaRPr lang="en-US" sz="1100" dirty="0"/>
          </a:p>
        </p:txBody>
      </p:sp>
      <p:sp>
        <p:nvSpPr>
          <p:cNvPr id="20" name="Shape 14"/>
          <p:cNvSpPr/>
          <p:nvPr/>
        </p:nvSpPr>
        <p:spPr>
          <a:xfrm>
            <a:off x="6720840" y="2011680"/>
            <a:ext cx="1874520" cy="105156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21" name="Shape 15"/>
          <p:cNvSpPr/>
          <p:nvPr/>
        </p:nvSpPr>
        <p:spPr>
          <a:xfrm>
            <a:off x="6720840" y="2011680"/>
            <a:ext cx="1874520" cy="45720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5220" y="2121408"/>
            <a:ext cx="365760" cy="365760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6720840" y="2514600"/>
            <a:ext cx="1874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100" dirty="0">
                <a:solidFill>
                  <a:srgbClr val="2D31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Youth</a:t>
            </a:r>
            <a:endParaRPr lang="en-US" sz="11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100" dirty="0">
                <a:solidFill>
                  <a:srgbClr val="2D31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Groups</a:t>
            </a:r>
            <a:endParaRPr lang="en-US" sz="1100" dirty="0"/>
          </a:p>
        </p:txBody>
      </p:sp>
      <p:sp>
        <p:nvSpPr>
          <p:cNvPr id="24" name="Shape 17"/>
          <p:cNvSpPr/>
          <p:nvPr/>
        </p:nvSpPr>
        <p:spPr>
          <a:xfrm>
            <a:off x="548640" y="3200400"/>
            <a:ext cx="1874520" cy="105156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25" name="Shape 18"/>
          <p:cNvSpPr/>
          <p:nvPr/>
        </p:nvSpPr>
        <p:spPr>
          <a:xfrm>
            <a:off x="548640" y="3200400"/>
            <a:ext cx="1874520" cy="45720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26" name="Image 5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3020" y="3310128"/>
            <a:ext cx="365760" cy="365760"/>
          </a:xfrm>
          <a:prstGeom prst="rect">
            <a:avLst/>
          </a:prstGeom>
        </p:spPr>
      </p:pic>
      <p:sp>
        <p:nvSpPr>
          <p:cNvPr id="27" name="Text 19"/>
          <p:cNvSpPr/>
          <p:nvPr/>
        </p:nvSpPr>
        <p:spPr>
          <a:xfrm>
            <a:off x="548640" y="3703320"/>
            <a:ext cx="1874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100" dirty="0">
                <a:solidFill>
                  <a:srgbClr val="2D31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Community</a:t>
            </a:r>
            <a:endParaRPr lang="en-US" sz="11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100" dirty="0">
                <a:solidFill>
                  <a:srgbClr val="2D31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Organizations</a:t>
            </a:r>
            <a:endParaRPr lang="en-US" sz="1100" dirty="0"/>
          </a:p>
        </p:txBody>
      </p:sp>
      <p:sp>
        <p:nvSpPr>
          <p:cNvPr id="28" name="Shape 20"/>
          <p:cNvSpPr/>
          <p:nvPr/>
        </p:nvSpPr>
        <p:spPr>
          <a:xfrm>
            <a:off x="2606040" y="3200400"/>
            <a:ext cx="1874520" cy="105156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29" name="Shape 21"/>
          <p:cNvSpPr/>
          <p:nvPr/>
        </p:nvSpPr>
        <p:spPr>
          <a:xfrm>
            <a:off x="2606040" y="3200400"/>
            <a:ext cx="1874520" cy="45720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30" name="Image 6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60420" y="3310128"/>
            <a:ext cx="365760" cy="365760"/>
          </a:xfrm>
          <a:prstGeom prst="rect">
            <a:avLst/>
          </a:prstGeom>
        </p:spPr>
      </p:pic>
      <p:sp>
        <p:nvSpPr>
          <p:cNvPr id="31" name="Text 22"/>
          <p:cNvSpPr/>
          <p:nvPr/>
        </p:nvSpPr>
        <p:spPr>
          <a:xfrm>
            <a:off x="2606040" y="3703320"/>
            <a:ext cx="1874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100" dirty="0">
                <a:solidFill>
                  <a:srgbClr val="2D31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Leadership</a:t>
            </a:r>
            <a:endParaRPr lang="en-US" sz="11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100" dirty="0">
                <a:solidFill>
                  <a:srgbClr val="2D31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Programs</a:t>
            </a:r>
            <a:endParaRPr lang="en-US" sz="1100" dirty="0"/>
          </a:p>
        </p:txBody>
      </p:sp>
      <p:sp>
        <p:nvSpPr>
          <p:cNvPr id="32" name="Shape 23"/>
          <p:cNvSpPr/>
          <p:nvPr/>
        </p:nvSpPr>
        <p:spPr>
          <a:xfrm>
            <a:off x="4663440" y="3200400"/>
            <a:ext cx="1874520" cy="105156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33" name="Shape 24"/>
          <p:cNvSpPr/>
          <p:nvPr/>
        </p:nvSpPr>
        <p:spPr>
          <a:xfrm>
            <a:off x="4663440" y="3200400"/>
            <a:ext cx="1874520" cy="45720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34" name="Image 7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7820" y="3310128"/>
            <a:ext cx="365760" cy="365760"/>
          </a:xfrm>
          <a:prstGeom prst="rect">
            <a:avLst/>
          </a:prstGeom>
        </p:spPr>
      </p:pic>
      <p:sp>
        <p:nvSpPr>
          <p:cNvPr id="35" name="Text 25"/>
          <p:cNvSpPr/>
          <p:nvPr/>
        </p:nvSpPr>
        <p:spPr>
          <a:xfrm>
            <a:off x="4663440" y="3703320"/>
            <a:ext cx="1874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100" dirty="0">
                <a:solidFill>
                  <a:srgbClr val="2D31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Mentorship</a:t>
            </a:r>
            <a:endParaRPr lang="en-US" sz="11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100" dirty="0">
                <a:solidFill>
                  <a:srgbClr val="2D31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Groups</a:t>
            </a:r>
            <a:endParaRPr lang="en-US" sz="1100" dirty="0"/>
          </a:p>
        </p:txBody>
      </p:sp>
      <p:sp>
        <p:nvSpPr>
          <p:cNvPr id="36" name="Shape 26"/>
          <p:cNvSpPr/>
          <p:nvPr/>
        </p:nvSpPr>
        <p:spPr>
          <a:xfrm>
            <a:off x="0" y="4434840"/>
            <a:ext cx="9144000" cy="672084"/>
          </a:xfrm>
          <a:prstGeom prst="rect">
            <a:avLst/>
          </a:prstGeom>
          <a:solidFill>
            <a:srgbClr val="5C122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37" name="Shape 27"/>
          <p:cNvSpPr/>
          <p:nvPr/>
        </p:nvSpPr>
        <p:spPr>
          <a:xfrm>
            <a:off x="0" y="4434840"/>
            <a:ext cx="9144000" cy="36576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38" name="Text 28"/>
          <p:cNvSpPr/>
          <p:nvPr/>
        </p:nvSpPr>
        <p:spPr>
          <a:xfrm>
            <a:off x="914400" y="448056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E8D0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is not just about distributing books.
</a:t>
            </a: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It is about developing confident individuals and future leaders.</a:t>
            </a:r>
            <a:endParaRPr lang="en-US" sz="1300" dirty="0"/>
          </a:p>
        </p:txBody>
      </p:sp>
      <p:sp>
        <p:nvSpPr>
          <p:cNvPr id="39" name="Shape 29"/>
          <p:cNvSpPr/>
          <p:nvPr/>
        </p:nvSpPr>
        <p:spPr>
          <a:xfrm>
            <a:off x="0" y="5106924"/>
            <a:ext cx="9144000" cy="36576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40" name="Rectangle 39"/>
          <p:cNvSpPr/>
          <p:nvPr/>
        </p:nvSpPr>
        <p:spPr>
          <a:xfrm>
            <a:off x="384048" y="210312"/>
            <a:ext cx="8375904" cy="27432"/>
          </a:xfrm>
          <a:prstGeom prst="rect">
            <a:avLst/>
          </a:prstGeom>
          <a:solidFill>
            <a:srgbClr val="E8D0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DC8445FF-2244-5BC3-540C-BB21D9D969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370" y="378966"/>
            <a:ext cx="1156173" cy="585108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7B1A2C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3" name="Text 1"/>
          <p:cNvSpPr/>
          <p:nvPr/>
        </p:nvSpPr>
        <p:spPr>
          <a:xfrm>
            <a:off x="640080" y="3200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C5A0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THIS MATTERS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640080" y="594360"/>
            <a:ext cx="73152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7B1A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Why This Matters to</a:t>
            </a:r>
            <a:endParaRPr lang="en-US" sz="3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7B1A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Organizations &amp; Communities</a:t>
            </a:r>
            <a:endParaRPr lang="en-US" sz="3000" dirty="0"/>
          </a:p>
        </p:txBody>
      </p:sp>
      <p:sp>
        <p:nvSpPr>
          <p:cNvPr id="5" name="Shape 3"/>
          <p:cNvSpPr/>
          <p:nvPr/>
        </p:nvSpPr>
        <p:spPr>
          <a:xfrm>
            <a:off x="640080" y="1481328"/>
            <a:ext cx="1371600" cy="32004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6" name="Shape 4"/>
          <p:cNvSpPr/>
          <p:nvPr/>
        </p:nvSpPr>
        <p:spPr>
          <a:xfrm>
            <a:off x="640080" y="1783080"/>
            <a:ext cx="2560320" cy="100584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CA"/>
          </a:p>
        </p:txBody>
      </p:sp>
      <p:sp>
        <p:nvSpPr>
          <p:cNvPr id="7" name="Shape 5"/>
          <p:cNvSpPr/>
          <p:nvPr/>
        </p:nvSpPr>
        <p:spPr>
          <a:xfrm>
            <a:off x="640080" y="1783080"/>
            <a:ext cx="2560320" cy="45720"/>
          </a:xfrm>
          <a:prstGeom prst="rect">
            <a:avLst/>
          </a:prstGeom>
          <a:solidFill>
            <a:srgbClr val="2A7B88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" y="1965960"/>
            <a:ext cx="320040" cy="32004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280160" y="1947672"/>
            <a:ext cx="1737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7B1A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Perform Better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1280160" y="2221992"/>
            <a:ext cx="1737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 work and in life</a:t>
            </a:r>
            <a:endParaRPr lang="en-US" sz="1000" dirty="0"/>
          </a:p>
        </p:txBody>
      </p:sp>
      <p:sp>
        <p:nvSpPr>
          <p:cNvPr id="11" name="Shape 8"/>
          <p:cNvSpPr/>
          <p:nvPr/>
        </p:nvSpPr>
        <p:spPr>
          <a:xfrm>
            <a:off x="3429000" y="1783080"/>
            <a:ext cx="2560320" cy="100584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CA"/>
          </a:p>
        </p:txBody>
      </p:sp>
      <p:sp>
        <p:nvSpPr>
          <p:cNvPr id="12" name="Shape 9"/>
          <p:cNvSpPr/>
          <p:nvPr/>
        </p:nvSpPr>
        <p:spPr>
          <a:xfrm>
            <a:off x="3429000" y="1783080"/>
            <a:ext cx="2560320" cy="45720"/>
          </a:xfrm>
          <a:prstGeom prst="rect">
            <a:avLst/>
          </a:prstGeom>
          <a:solidFill>
            <a:srgbClr val="2A7B88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1880" y="1965960"/>
            <a:ext cx="320040" cy="320040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4069080" y="1947672"/>
            <a:ext cx="1737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7B1A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Take Initiative</a:t>
            </a:r>
            <a:endParaRPr lang="en-US" sz="1400" dirty="0"/>
          </a:p>
        </p:txBody>
      </p:sp>
      <p:sp>
        <p:nvSpPr>
          <p:cNvPr id="15" name="Text 11"/>
          <p:cNvSpPr/>
          <p:nvPr/>
        </p:nvSpPr>
        <p:spPr>
          <a:xfrm>
            <a:off x="4069080" y="2221992"/>
            <a:ext cx="1737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up and lead change</a:t>
            </a:r>
            <a:endParaRPr lang="en-US" sz="1000" dirty="0"/>
          </a:p>
        </p:txBody>
      </p:sp>
      <p:sp>
        <p:nvSpPr>
          <p:cNvPr id="16" name="Shape 12"/>
          <p:cNvSpPr/>
          <p:nvPr/>
        </p:nvSpPr>
        <p:spPr>
          <a:xfrm>
            <a:off x="6217920" y="1783080"/>
            <a:ext cx="2560320" cy="100584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CA"/>
          </a:p>
        </p:txBody>
      </p:sp>
      <p:sp>
        <p:nvSpPr>
          <p:cNvPr id="17" name="Shape 13"/>
          <p:cNvSpPr/>
          <p:nvPr/>
        </p:nvSpPr>
        <p:spPr>
          <a:xfrm>
            <a:off x="6217920" y="1783080"/>
            <a:ext cx="2560320" cy="45720"/>
          </a:xfrm>
          <a:prstGeom prst="rect">
            <a:avLst/>
          </a:prstGeom>
          <a:solidFill>
            <a:srgbClr val="2A7B88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1965960"/>
            <a:ext cx="320040" cy="320040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6858000" y="1947672"/>
            <a:ext cx="1737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7B1A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Communicate</a:t>
            </a:r>
            <a:endParaRPr lang="en-US" sz="1400" dirty="0"/>
          </a:p>
        </p:txBody>
      </p:sp>
      <p:sp>
        <p:nvSpPr>
          <p:cNvPr id="20" name="Text 15"/>
          <p:cNvSpPr/>
          <p:nvPr/>
        </p:nvSpPr>
        <p:spPr>
          <a:xfrm>
            <a:off x="6858000" y="2221992"/>
            <a:ext cx="1737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Effectively and clearly</a:t>
            </a:r>
            <a:endParaRPr lang="en-US" sz="1000" dirty="0"/>
          </a:p>
        </p:txBody>
      </p:sp>
      <p:sp>
        <p:nvSpPr>
          <p:cNvPr id="21" name="Shape 16"/>
          <p:cNvSpPr/>
          <p:nvPr/>
        </p:nvSpPr>
        <p:spPr>
          <a:xfrm>
            <a:off x="640080" y="3017520"/>
            <a:ext cx="2560320" cy="100584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CA"/>
          </a:p>
        </p:txBody>
      </p:sp>
      <p:sp>
        <p:nvSpPr>
          <p:cNvPr id="22" name="Shape 17"/>
          <p:cNvSpPr/>
          <p:nvPr/>
        </p:nvSpPr>
        <p:spPr>
          <a:xfrm>
            <a:off x="640080" y="3017520"/>
            <a:ext cx="2560320" cy="45720"/>
          </a:xfrm>
          <a:prstGeom prst="rect">
            <a:avLst/>
          </a:prstGeom>
          <a:solidFill>
            <a:srgbClr val="2A7B88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60" y="3200400"/>
            <a:ext cx="320040" cy="320040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1280160" y="3182112"/>
            <a:ext cx="1737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7B1A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Become Leaders</a:t>
            </a:r>
            <a:endParaRPr lang="en-US" sz="1400" dirty="0"/>
          </a:p>
        </p:txBody>
      </p:sp>
      <p:sp>
        <p:nvSpPr>
          <p:cNvPr id="25" name="Text 19"/>
          <p:cNvSpPr/>
          <p:nvPr/>
        </p:nvSpPr>
        <p:spPr>
          <a:xfrm>
            <a:off x="1280160" y="3456432"/>
            <a:ext cx="1737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Inspire those around them</a:t>
            </a:r>
            <a:endParaRPr lang="en-US" sz="1000" dirty="0"/>
          </a:p>
        </p:txBody>
      </p:sp>
      <p:sp>
        <p:nvSpPr>
          <p:cNvPr id="26" name="Shape 20"/>
          <p:cNvSpPr/>
          <p:nvPr/>
        </p:nvSpPr>
        <p:spPr>
          <a:xfrm>
            <a:off x="3429000" y="3017520"/>
            <a:ext cx="2560320" cy="100584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CA"/>
          </a:p>
        </p:txBody>
      </p:sp>
      <p:sp>
        <p:nvSpPr>
          <p:cNvPr id="27" name="Shape 21"/>
          <p:cNvSpPr/>
          <p:nvPr/>
        </p:nvSpPr>
        <p:spPr>
          <a:xfrm>
            <a:off x="3429000" y="3017520"/>
            <a:ext cx="2560320" cy="45720"/>
          </a:xfrm>
          <a:prstGeom prst="rect">
            <a:avLst/>
          </a:prstGeom>
          <a:solidFill>
            <a:srgbClr val="2A7B88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28" name="Image 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1880" y="3200400"/>
            <a:ext cx="320040" cy="320040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4069080" y="3182112"/>
            <a:ext cx="1737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7B1A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Start Businesses</a:t>
            </a:r>
            <a:endParaRPr lang="en-US" sz="1400" dirty="0"/>
          </a:p>
        </p:txBody>
      </p:sp>
      <p:sp>
        <p:nvSpPr>
          <p:cNvPr id="30" name="Text 23"/>
          <p:cNvSpPr/>
          <p:nvPr/>
        </p:nvSpPr>
        <p:spPr>
          <a:xfrm>
            <a:off x="4069080" y="3456432"/>
            <a:ext cx="1737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Drive economic growth</a:t>
            </a:r>
            <a:endParaRPr lang="en-US" sz="1000" dirty="0"/>
          </a:p>
        </p:txBody>
      </p:sp>
      <p:sp>
        <p:nvSpPr>
          <p:cNvPr id="31" name="Shape 24"/>
          <p:cNvSpPr/>
          <p:nvPr/>
        </p:nvSpPr>
        <p:spPr>
          <a:xfrm>
            <a:off x="6217920" y="3017520"/>
            <a:ext cx="2560320" cy="100584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CA"/>
          </a:p>
        </p:txBody>
      </p:sp>
      <p:sp>
        <p:nvSpPr>
          <p:cNvPr id="32" name="Shape 25"/>
          <p:cNvSpPr/>
          <p:nvPr/>
        </p:nvSpPr>
        <p:spPr>
          <a:xfrm>
            <a:off x="6217920" y="3017520"/>
            <a:ext cx="2560320" cy="45720"/>
          </a:xfrm>
          <a:prstGeom prst="rect">
            <a:avLst/>
          </a:prstGeom>
          <a:solidFill>
            <a:srgbClr val="2A7B88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33" name="Image 5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0800" y="3200400"/>
            <a:ext cx="320040" cy="320040"/>
          </a:xfrm>
          <a:prstGeom prst="rect">
            <a:avLst/>
          </a:prstGeom>
        </p:spPr>
      </p:pic>
      <p:sp>
        <p:nvSpPr>
          <p:cNvPr id="34" name="Text 26"/>
          <p:cNvSpPr/>
          <p:nvPr/>
        </p:nvSpPr>
        <p:spPr>
          <a:xfrm>
            <a:off x="6858000" y="3182112"/>
            <a:ext cx="1737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7B1A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Contribute</a:t>
            </a:r>
            <a:endParaRPr lang="en-US" sz="1400" dirty="0"/>
          </a:p>
        </p:txBody>
      </p:sp>
      <p:sp>
        <p:nvSpPr>
          <p:cNvPr id="35" name="Text 27"/>
          <p:cNvSpPr/>
          <p:nvPr/>
        </p:nvSpPr>
        <p:spPr>
          <a:xfrm>
            <a:off x="6858000" y="3456432"/>
            <a:ext cx="1737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 communities and mentor others</a:t>
            </a:r>
            <a:endParaRPr lang="en-US" sz="1000" dirty="0"/>
          </a:p>
        </p:txBody>
      </p:sp>
      <p:sp>
        <p:nvSpPr>
          <p:cNvPr id="36" name="Shape 28"/>
          <p:cNvSpPr/>
          <p:nvPr/>
        </p:nvSpPr>
        <p:spPr>
          <a:xfrm>
            <a:off x="0" y="4251960"/>
            <a:ext cx="9144000" cy="822960"/>
          </a:xfrm>
          <a:prstGeom prst="rect">
            <a:avLst/>
          </a:prstGeom>
          <a:solidFill>
            <a:srgbClr val="7B1A2C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37" name="Text 29"/>
          <p:cNvSpPr/>
          <p:nvPr/>
        </p:nvSpPr>
        <p:spPr>
          <a:xfrm>
            <a:off x="914400" y="4251960"/>
            <a:ext cx="73152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600" i="1" dirty="0">
                <a:solidFill>
                  <a:srgbClr val="E8D07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Investing in confidence is investing in leadership,</a:t>
            </a:r>
            <a:endParaRPr lang="en-US" sz="1600" dirty="0"/>
          </a:p>
          <a:p>
            <a:pPr marL="0" indent="0" algn="ctr">
              <a:lnSpc>
                <a:spcPct val="130000"/>
              </a:lnSpc>
              <a:buNone/>
            </a:pPr>
            <a:r>
              <a:rPr lang="en-US" sz="1600" i="1" dirty="0">
                <a:solidFill>
                  <a:srgbClr val="E8D07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productivity, and community development.</a:t>
            </a:r>
            <a:endParaRPr lang="en-US" sz="1600" dirty="0"/>
          </a:p>
        </p:txBody>
      </p:sp>
      <p:sp>
        <p:nvSpPr>
          <p:cNvPr id="38" name="Shape 30"/>
          <p:cNvSpPr/>
          <p:nvPr/>
        </p:nvSpPr>
        <p:spPr>
          <a:xfrm>
            <a:off x="0" y="5088636"/>
            <a:ext cx="9144000" cy="54864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39" name="Rectangle 38"/>
          <p:cNvSpPr/>
          <p:nvPr/>
        </p:nvSpPr>
        <p:spPr>
          <a:xfrm>
            <a:off x="384048" y="210312"/>
            <a:ext cx="8375904" cy="27432"/>
          </a:xfrm>
          <a:prstGeom prst="rect">
            <a:avLst/>
          </a:prstGeom>
          <a:solidFill>
            <a:srgbClr val="E8D0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Rounded Rectangle 39"/>
          <p:cNvSpPr/>
          <p:nvPr/>
        </p:nvSpPr>
        <p:spPr>
          <a:xfrm>
            <a:off x="479066" y="4360255"/>
            <a:ext cx="1508760" cy="256032"/>
          </a:xfrm>
          <a:prstGeom prst="roundRect">
            <a:avLst/>
          </a:prstGeom>
          <a:solidFill>
            <a:srgbClr val="7B1A2C"/>
          </a:solidFill>
          <a:ln>
            <a:solidFill>
              <a:srgbClr val="7B1A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900" b="1" dirty="0">
                <a:solidFill>
                  <a:srgbClr val="FFFFFF"/>
                </a:solidFill>
                <a:latin typeface="Aptos"/>
              </a:rPr>
              <a:t>Supported by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55D6EC8-C8A2-A344-8E98-765FB87907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506" y="4656938"/>
            <a:ext cx="1798320" cy="269035"/>
          </a:xfrm>
          <a:prstGeom prst="rect">
            <a:avLst/>
          </a:prstGeom>
          <a:solidFill>
            <a:srgbClr val="860000"/>
          </a:solidFill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51919C2-69ED-B728-7BEA-E5FB7EFB84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51513" y="317021"/>
            <a:ext cx="1156173" cy="585108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>
            <a:alphaModFix amt="4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36576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4" name="Text 1"/>
          <p:cNvSpPr/>
          <p:nvPr/>
        </p:nvSpPr>
        <p:spPr>
          <a:xfrm>
            <a:off x="640080" y="27432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C5A0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SPONSORSHIP IMPACT</a:t>
            </a:r>
            <a:endParaRPr lang="en-US" sz="1000" dirty="0"/>
          </a:p>
        </p:txBody>
      </p:sp>
      <p:sp>
        <p:nvSpPr>
          <p:cNvPr id="5" name="Text 2"/>
          <p:cNvSpPr/>
          <p:nvPr/>
        </p:nvSpPr>
        <p:spPr>
          <a:xfrm>
            <a:off x="640080" y="54864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Your Impact as a Sponsor</a:t>
            </a:r>
            <a:endParaRPr lang="en-US" sz="3000" dirty="0"/>
          </a:p>
        </p:txBody>
      </p:sp>
      <p:sp>
        <p:nvSpPr>
          <p:cNvPr id="6" name="Shape 3"/>
          <p:cNvSpPr/>
          <p:nvPr/>
        </p:nvSpPr>
        <p:spPr>
          <a:xfrm>
            <a:off x="640080" y="1097280"/>
            <a:ext cx="1097280" cy="27432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7" name="Shape 4"/>
          <p:cNvSpPr/>
          <p:nvPr/>
        </p:nvSpPr>
        <p:spPr>
          <a:xfrm>
            <a:off x="640080" y="1417320"/>
            <a:ext cx="7863840" cy="4572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8" name="Shape 5"/>
          <p:cNvSpPr/>
          <p:nvPr/>
        </p:nvSpPr>
        <p:spPr>
          <a:xfrm>
            <a:off x="640080" y="1417320"/>
            <a:ext cx="54864" cy="457200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9" name="Text 6"/>
          <p:cNvSpPr/>
          <p:nvPr/>
        </p:nvSpPr>
        <p:spPr>
          <a:xfrm>
            <a:off x="914400" y="1417320"/>
            <a:ext cx="1097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7B1A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25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2011680" y="1417320"/>
            <a:ext cx="731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Books</a:t>
            </a:r>
            <a:endParaRPr lang="en-US" sz="1000" dirty="0"/>
          </a:p>
        </p:txBody>
      </p:sp>
      <p:sp>
        <p:nvSpPr>
          <p:cNvPr id="11" name="Shape 8"/>
          <p:cNvSpPr/>
          <p:nvPr/>
        </p:nvSpPr>
        <p:spPr>
          <a:xfrm>
            <a:off x="2926080" y="1508760"/>
            <a:ext cx="18288" cy="274320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2" name="Text 9"/>
          <p:cNvSpPr/>
          <p:nvPr/>
        </p:nvSpPr>
        <p:spPr>
          <a:xfrm>
            <a:off x="3200400" y="1417320"/>
            <a:ext cx="5029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D31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Support individuals or mentees</a:t>
            </a:r>
            <a:endParaRPr lang="en-US" sz="1300" dirty="0"/>
          </a:p>
        </p:txBody>
      </p:sp>
      <p:sp>
        <p:nvSpPr>
          <p:cNvPr id="13" name="Shape 10"/>
          <p:cNvSpPr/>
          <p:nvPr/>
        </p:nvSpPr>
        <p:spPr>
          <a:xfrm>
            <a:off x="640080" y="1993392"/>
            <a:ext cx="7863840" cy="4572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4" name="Shape 11"/>
          <p:cNvSpPr/>
          <p:nvPr/>
        </p:nvSpPr>
        <p:spPr>
          <a:xfrm>
            <a:off x="640080" y="1993392"/>
            <a:ext cx="54864" cy="457200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5" name="Text 12"/>
          <p:cNvSpPr/>
          <p:nvPr/>
        </p:nvSpPr>
        <p:spPr>
          <a:xfrm>
            <a:off x="914400" y="1993392"/>
            <a:ext cx="1097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7B1A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50</a:t>
            </a:r>
            <a:endParaRPr lang="en-US" sz="2400" dirty="0"/>
          </a:p>
        </p:txBody>
      </p:sp>
      <p:sp>
        <p:nvSpPr>
          <p:cNvPr id="16" name="Text 13"/>
          <p:cNvSpPr/>
          <p:nvPr/>
        </p:nvSpPr>
        <p:spPr>
          <a:xfrm>
            <a:off x="2011680" y="1993392"/>
            <a:ext cx="731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Books</a:t>
            </a:r>
            <a:endParaRPr lang="en-US" sz="1000" dirty="0"/>
          </a:p>
        </p:txBody>
      </p:sp>
      <p:sp>
        <p:nvSpPr>
          <p:cNvPr id="17" name="Shape 14"/>
          <p:cNvSpPr/>
          <p:nvPr/>
        </p:nvSpPr>
        <p:spPr>
          <a:xfrm>
            <a:off x="2926080" y="2084832"/>
            <a:ext cx="18288" cy="274320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8" name="Text 15"/>
          <p:cNvSpPr/>
          <p:nvPr/>
        </p:nvSpPr>
        <p:spPr>
          <a:xfrm>
            <a:off x="3200400" y="1993392"/>
            <a:ext cx="5029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D31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Support a small group</a:t>
            </a:r>
            <a:endParaRPr lang="en-US" sz="1300" dirty="0"/>
          </a:p>
        </p:txBody>
      </p:sp>
      <p:sp>
        <p:nvSpPr>
          <p:cNvPr id="19" name="Shape 16"/>
          <p:cNvSpPr/>
          <p:nvPr/>
        </p:nvSpPr>
        <p:spPr>
          <a:xfrm>
            <a:off x="640080" y="2569464"/>
            <a:ext cx="7863840" cy="4572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20" name="Shape 17"/>
          <p:cNvSpPr/>
          <p:nvPr/>
        </p:nvSpPr>
        <p:spPr>
          <a:xfrm>
            <a:off x="640080" y="2569464"/>
            <a:ext cx="54864" cy="457200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21" name="Text 18"/>
          <p:cNvSpPr/>
          <p:nvPr/>
        </p:nvSpPr>
        <p:spPr>
          <a:xfrm>
            <a:off x="914400" y="2569464"/>
            <a:ext cx="1097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7B1A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100</a:t>
            </a:r>
            <a:endParaRPr lang="en-US" sz="2400" dirty="0"/>
          </a:p>
        </p:txBody>
      </p:sp>
      <p:sp>
        <p:nvSpPr>
          <p:cNvPr id="22" name="Text 19"/>
          <p:cNvSpPr/>
          <p:nvPr/>
        </p:nvSpPr>
        <p:spPr>
          <a:xfrm>
            <a:off x="2011680" y="2569464"/>
            <a:ext cx="731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Books</a:t>
            </a:r>
            <a:endParaRPr lang="en-US" sz="1000" dirty="0"/>
          </a:p>
        </p:txBody>
      </p:sp>
      <p:sp>
        <p:nvSpPr>
          <p:cNvPr id="23" name="Shape 20"/>
          <p:cNvSpPr/>
          <p:nvPr/>
        </p:nvSpPr>
        <p:spPr>
          <a:xfrm>
            <a:off x="2926080" y="2660904"/>
            <a:ext cx="18288" cy="274320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24" name="Text 21"/>
          <p:cNvSpPr/>
          <p:nvPr/>
        </p:nvSpPr>
        <p:spPr>
          <a:xfrm>
            <a:off x="3200400" y="2569464"/>
            <a:ext cx="5029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D31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Support a student or leadership group</a:t>
            </a:r>
            <a:endParaRPr lang="en-US" sz="1300" dirty="0"/>
          </a:p>
        </p:txBody>
      </p:sp>
      <p:sp>
        <p:nvSpPr>
          <p:cNvPr id="25" name="Shape 22"/>
          <p:cNvSpPr/>
          <p:nvPr/>
        </p:nvSpPr>
        <p:spPr>
          <a:xfrm>
            <a:off x="640080" y="3145536"/>
            <a:ext cx="7863840" cy="4572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26" name="Shape 23"/>
          <p:cNvSpPr/>
          <p:nvPr/>
        </p:nvSpPr>
        <p:spPr>
          <a:xfrm>
            <a:off x="640080" y="3145536"/>
            <a:ext cx="54864" cy="457200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27" name="Text 24"/>
          <p:cNvSpPr/>
          <p:nvPr/>
        </p:nvSpPr>
        <p:spPr>
          <a:xfrm>
            <a:off x="914400" y="3145536"/>
            <a:ext cx="1097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7B1A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250</a:t>
            </a:r>
            <a:endParaRPr lang="en-US" sz="2400" dirty="0"/>
          </a:p>
        </p:txBody>
      </p:sp>
      <p:sp>
        <p:nvSpPr>
          <p:cNvPr id="28" name="Text 25"/>
          <p:cNvSpPr/>
          <p:nvPr/>
        </p:nvSpPr>
        <p:spPr>
          <a:xfrm>
            <a:off x="2011680" y="3145536"/>
            <a:ext cx="731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Books</a:t>
            </a:r>
            <a:endParaRPr lang="en-US" sz="1000" dirty="0"/>
          </a:p>
        </p:txBody>
      </p:sp>
      <p:sp>
        <p:nvSpPr>
          <p:cNvPr id="29" name="Shape 26"/>
          <p:cNvSpPr/>
          <p:nvPr/>
        </p:nvSpPr>
        <p:spPr>
          <a:xfrm>
            <a:off x="2926080" y="3236976"/>
            <a:ext cx="18288" cy="274320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30" name="Text 27"/>
          <p:cNvSpPr/>
          <p:nvPr/>
        </p:nvSpPr>
        <p:spPr>
          <a:xfrm>
            <a:off x="3200400" y="3145536"/>
            <a:ext cx="5029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D31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Support multiple groups</a:t>
            </a:r>
            <a:endParaRPr lang="en-US" sz="1300" dirty="0"/>
          </a:p>
        </p:txBody>
      </p:sp>
      <p:sp>
        <p:nvSpPr>
          <p:cNvPr id="31" name="Shape 28"/>
          <p:cNvSpPr/>
          <p:nvPr/>
        </p:nvSpPr>
        <p:spPr>
          <a:xfrm>
            <a:off x="640080" y="3721608"/>
            <a:ext cx="7863840" cy="4572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32" name="Shape 29"/>
          <p:cNvSpPr/>
          <p:nvPr/>
        </p:nvSpPr>
        <p:spPr>
          <a:xfrm>
            <a:off x="640080" y="3721608"/>
            <a:ext cx="54864" cy="457200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33" name="Text 30"/>
          <p:cNvSpPr/>
          <p:nvPr/>
        </p:nvSpPr>
        <p:spPr>
          <a:xfrm>
            <a:off x="914400" y="3721608"/>
            <a:ext cx="1097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7B1A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500+</a:t>
            </a:r>
            <a:endParaRPr lang="en-US" sz="2400" dirty="0"/>
          </a:p>
        </p:txBody>
      </p:sp>
      <p:sp>
        <p:nvSpPr>
          <p:cNvPr id="34" name="Text 31"/>
          <p:cNvSpPr/>
          <p:nvPr/>
        </p:nvSpPr>
        <p:spPr>
          <a:xfrm>
            <a:off x="2011680" y="3721608"/>
            <a:ext cx="731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Books</a:t>
            </a:r>
            <a:endParaRPr lang="en-US" sz="1000" dirty="0"/>
          </a:p>
        </p:txBody>
      </p:sp>
      <p:sp>
        <p:nvSpPr>
          <p:cNvPr id="35" name="Shape 32"/>
          <p:cNvSpPr/>
          <p:nvPr/>
        </p:nvSpPr>
        <p:spPr>
          <a:xfrm>
            <a:off x="2926080" y="3813048"/>
            <a:ext cx="18288" cy="274320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36" name="Text 33"/>
          <p:cNvSpPr/>
          <p:nvPr/>
        </p:nvSpPr>
        <p:spPr>
          <a:xfrm>
            <a:off x="3200400" y="3721608"/>
            <a:ext cx="5029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D31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Support a large-scale initiative</a:t>
            </a:r>
            <a:endParaRPr lang="en-US" sz="1300" dirty="0"/>
          </a:p>
        </p:txBody>
      </p:sp>
      <p:pic>
        <p:nvPicPr>
          <p:cNvPr id="37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6080" y="4297680"/>
            <a:ext cx="320040" cy="320040"/>
          </a:xfrm>
          <a:prstGeom prst="rect">
            <a:avLst/>
          </a:prstGeom>
        </p:spPr>
      </p:pic>
      <p:sp>
        <p:nvSpPr>
          <p:cNvPr id="38" name="Text 34"/>
          <p:cNvSpPr/>
          <p:nvPr/>
        </p:nvSpPr>
        <p:spPr>
          <a:xfrm>
            <a:off x="3337560" y="4297680"/>
            <a:ext cx="5029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i="1" dirty="0">
                <a:solidFill>
                  <a:srgbClr val="E8D07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Every sponsored book is an investment in a life.</a:t>
            </a:r>
            <a:endParaRPr lang="en-US" sz="1500" dirty="0"/>
          </a:p>
        </p:txBody>
      </p:sp>
      <p:sp>
        <p:nvSpPr>
          <p:cNvPr id="39" name="Shape 35"/>
          <p:cNvSpPr/>
          <p:nvPr/>
        </p:nvSpPr>
        <p:spPr>
          <a:xfrm>
            <a:off x="0" y="5106924"/>
            <a:ext cx="9144000" cy="36576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40" name="Rectangle 39"/>
          <p:cNvSpPr/>
          <p:nvPr/>
        </p:nvSpPr>
        <p:spPr>
          <a:xfrm>
            <a:off x="384048" y="210312"/>
            <a:ext cx="8375904" cy="27432"/>
          </a:xfrm>
          <a:prstGeom prst="rect">
            <a:avLst/>
          </a:prstGeom>
          <a:solidFill>
            <a:srgbClr val="E8D0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398D369-48BC-E077-48A5-E9A8DCDD29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0370" y="378966"/>
            <a:ext cx="1156173" cy="5851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4" name="Rounded Rectangle 45">
            <a:extLst>
              <a:ext uri="{FF2B5EF4-FFF2-40B4-BE49-F238E27FC236}">
                <a16:creationId xmlns:a16="http://schemas.microsoft.com/office/drawing/2014/main" id="{1C3EA76D-650A-D29C-5416-F4193A9DA33A}"/>
              </a:ext>
            </a:extLst>
          </p:cNvPr>
          <p:cNvSpPr/>
          <p:nvPr/>
        </p:nvSpPr>
        <p:spPr>
          <a:xfrm>
            <a:off x="217965" y="4347372"/>
            <a:ext cx="1584321" cy="681228"/>
          </a:xfrm>
          <a:prstGeom prst="roundRect">
            <a:avLst/>
          </a:prstGeom>
          <a:solidFill>
            <a:srgbClr val="860000"/>
          </a:solidFill>
          <a:ln w="15240">
            <a:solidFill>
              <a:srgbClr val="E8D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5" name="Rounded Rectangle 46">
            <a:extLst>
              <a:ext uri="{FF2B5EF4-FFF2-40B4-BE49-F238E27FC236}">
                <a16:creationId xmlns:a16="http://schemas.microsoft.com/office/drawing/2014/main" id="{BB72D1B0-197E-E6D1-750F-4A081B6C4D67}"/>
              </a:ext>
            </a:extLst>
          </p:cNvPr>
          <p:cNvSpPr/>
          <p:nvPr/>
        </p:nvSpPr>
        <p:spPr>
          <a:xfrm>
            <a:off x="251412" y="4450520"/>
            <a:ext cx="1410411" cy="225312"/>
          </a:xfrm>
          <a:prstGeom prst="roundRect">
            <a:avLst/>
          </a:prstGeom>
          <a:solidFill>
            <a:srgbClr val="C5A030"/>
          </a:solidFill>
          <a:ln>
            <a:solidFill>
              <a:srgbClr val="C5A03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 dirty="0">
                <a:solidFill>
                  <a:srgbClr val="7B1A2C"/>
                </a:solidFill>
                <a:latin typeface="Aptos"/>
              </a:rPr>
              <a:t>Sponsor Spotlight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4B70BBEE-558D-3531-6B77-6AA8D1795E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966" y="4733706"/>
            <a:ext cx="1410412" cy="211003"/>
          </a:xfrm>
          <a:prstGeom prst="rect">
            <a:avLst/>
          </a:prstGeom>
          <a:solidFill>
            <a:srgbClr val="860000"/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7B1A2C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3" name="Text 1"/>
          <p:cNvSpPr/>
          <p:nvPr/>
        </p:nvSpPr>
        <p:spPr>
          <a:xfrm>
            <a:off x="640080" y="2743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C5A0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SPONSORSHIP LEVELS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640080" y="50292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7B1A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Partnership Tiers</a:t>
            </a:r>
            <a:endParaRPr lang="en-US" sz="3200" dirty="0"/>
          </a:p>
        </p:txBody>
      </p:sp>
      <p:sp>
        <p:nvSpPr>
          <p:cNvPr id="5" name="Shape 3"/>
          <p:cNvSpPr/>
          <p:nvPr/>
        </p:nvSpPr>
        <p:spPr>
          <a:xfrm>
            <a:off x="640080" y="1051560"/>
            <a:ext cx="1097280" cy="32004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6" name="Shape 4"/>
          <p:cNvSpPr/>
          <p:nvPr/>
        </p:nvSpPr>
        <p:spPr>
          <a:xfrm>
            <a:off x="320040" y="1417320"/>
            <a:ext cx="1554480" cy="310896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CA"/>
          </a:p>
        </p:txBody>
      </p:sp>
      <p:sp>
        <p:nvSpPr>
          <p:cNvPr id="7" name="Shape 5"/>
          <p:cNvSpPr/>
          <p:nvPr/>
        </p:nvSpPr>
        <p:spPr>
          <a:xfrm>
            <a:off x="320040" y="1417320"/>
            <a:ext cx="1554480" cy="54864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8" name="Shape 6"/>
          <p:cNvSpPr/>
          <p:nvPr/>
        </p:nvSpPr>
        <p:spPr>
          <a:xfrm>
            <a:off x="868680" y="1691640"/>
            <a:ext cx="457200" cy="457200"/>
          </a:xfrm>
          <a:prstGeom prst="ellipse">
            <a:avLst/>
          </a:prstGeom>
          <a:solidFill>
            <a:srgbClr val="7B1A2C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9" name="Text 7"/>
          <p:cNvSpPr/>
          <p:nvPr/>
        </p:nvSpPr>
        <p:spPr>
          <a:xfrm>
            <a:off x="868680" y="169164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600" dirty="0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40" y="2377440"/>
            <a:ext cx="411480" cy="411480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411480" y="2926080"/>
            <a:ext cx="1371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200" b="1" dirty="0">
                <a:solidFill>
                  <a:srgbClr val="7B1A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Confidence</a:t>
            </a:r>
            <a:endParaRPr lang="en-US" sz="12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200" b="1" dirty="0">
                <a:solidFill>
                  <a:srgbClr val="7B1A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Supporter</a:t>
            </a:r>
            <a:endParaRPr lang="en-US" sz="1200" dirty="0"/>
          </a:p>
        </p:txBody>
      </p:sp>
      <p:sp>
        <p:nvSpPr>
          <p:cNvPr id="12" name="Shape 9"/>
          <p:cNvSpPr/>
          <p:nvPr/>
        </p:nvSpPr>
        <p:spPr>
          <a:xfrm>
            <a:off x="594360" y="3703320"/>
            <a:ext cx="1005840" cy="13716"/>
          </a:xfrm>
          <a:prstGeom prst="rect">
            <a:avLst/>
          </a:prstGeom>
          <a:solidFill>
            <a:srgbClr val="B895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3" name="Shape 10"/>
          <p:cNvSpPr/>
          <p:nvPr/>
        </p:nvSpPr>
        <p:spPr>
          <a:xfrm>
            <a:off x="2057400" y="1417320"/>
            <a:ext cx="1554480" cy="310896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CA"/>
          </a:p>
        </p:txBody>
      </p:sp>
      <p:sp>
        <p:nvSpPr>
          <p:cNvPr id="14" name="Shape 11"/>
          <p:cNvSpPr/>
          <p:nvPr/>
        </p:nvSpPr>
        <p:spPr>
          <a:xfrm>
            <a:off x="2057400" y="1417320"/>
            <a:ext cx="1554480" cy="54864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5" name="Shape 12"/>
          <p:cNvSpPr/>
          <p:nvPr/>
        </p:nvSpPr>
        <p:spPr>
          <a:xfrm>
            <a:off x="2606040" y="1691640"/>
            <a:ext cx="457200" cy="457200"/>
          </a:xfrm>
          <a:prstGeom prst="ellipse">
            <a:avLst/>
          </a:prstGeom>
          <a:solidFill>
            <a:srgbClr val="7B1A2C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6" name="Text 13"/>
          <p:cNvSpPr/>
          <p:nvPr/>
        </p:nvSpPr>
        <p:spPr>
          <a:xfrm>
            <a:off x="2606040" y="169164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600" dirty="0"/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900" y="2377440"/>
            <a:ext cx="411480" cy="411480"/>
          </a:xfrm>
          <a:prstGeom prst="rect">
            <a:avLst/>
          </a:prstGeom>
        </p:spPr>
      </p:pic>
      <p:sp>
        <p:nvSpPr>
          <p:cNvPr id="18" name="Text 14"/>
          <p:cNvSpPr/>
          <p:nvPr/>
        </p:nvSpPr>
        <p:spPr>
          <a:xfrm>
            <a:off x="2148840" y="2926080"/>
            <a:ext cx="1371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200" b="1" dirty="0">
                <a:solidFill>
                  <a:srgbClr val="7B1A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Confidence</a:t>
            </a:r>
            <a:endParaRPr lang="en-US" sz="12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200" b="1" dirty="0">
                <a:solidFill>
                  <a:srgbClr val="7B1A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Partner</a:t>
            </a:r>
            <a:endParaRPr lang="en-US" sz="1200" dirty="0"/>
          </a:p>
        </p:txBody>
      </p:sp>
      <p:sp>
        <p:nvSpPr>
          <p:cNvPr id="19" name="Shape 15"/>
          <p:cNvSpPr/>
          <p:nvPr/>
        </p:nvSpPr>
        <p:spPr>
          <a:xfrm>
            <a:off x="2331720" y="3703320"/>
            <a:ext cx="1005840" cy="13716"/>
          </a:xfrm>
          <a:prstGeom prst="rect">
            <a:avLst/>
          </a:prstGeom>
          <a:solidFill>
            <a:srgbClr val="B895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20" name="Shape 16"/>
          <p:cNvSpPr/>
          <p:nvPr/>
        </p:nvSpPr>
        <p:spPr>
          <a:xfrm>
            <a:off x="3794760" y="1417320"/>
            <a:ext cx="1554480" cy="310896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CA"/>
          </a:p>
        </p:txBody>
      </p:sp>
      <p:sp>
        <p:nvSpPr>
          <p:cNvPr id="21" name="Shape 17"/>
          <p:cNvSpPr/>
          <p:nvPr/>
        </p:nvSpPr>
        <p:spPr>
          <a:xfrm>
            <a:off x="3794760" y="1417320"/>
            <a:ext cx="1554480" cy="54864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22" name="Shape 18"/>
          <p:cNvSpPr/>
          <p:nvPr/>
        </p:nvSpPr>
        <p:spPr>
          <a:xfrm>
            <a:off x="4343400" y="1691640"/>
            <a:ext cx="457200" cy="457200"/>
          </a:xfrm>
          <a:prstGeom prst="ellipse">
            <a:avLst/>
          </a:prstGeom>
          <a:solidFill>
            <a:srgbClr val="7B1A2C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23" name="Text 19"/>
          <p:cNvSpPr/>
          <p:nvPr/>
        </p:nvSpPr>
        <p:spPr>
          <a:xfrm>
            <a:off x="4343400" y="169164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600" dirty="0"/>
          </a:p>
        </p:txBody>
      </p:sp>
      <p:pic>
        <p:nvPicPr>
          <p:cNvPr id="24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6260" y="2377440"/>
            <a:ext cx="411480" cy="411480"/>
          </a:xfrm>
          <a:prstGeom prst="rect">
            <a:avLst/>
          </a:prstGeom>
        </p:spPr>
      </p:pic>
      <p:sp>
        <p:nvSpPr>
          <p:cNvPr id="25" name="Text 20"/>
          <p:cNvSpPr/>
          <p:nvPr/>
        </p:nvSpPr>
        <p:spPr>
          <a:xfrm>
            <a:off x="3886200" y="2926080"/>
            <a:ext cx="1371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200" b="1" dirty="0">
                <a:solidFill>
                  <a:srgbClr val="7B1A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Leadership Dev.</a:t>
            </a:r>
            <a:endParaRPr lang="en-US" sz="12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200" b="1" dirty="0">
                <a:solidFill>
                  <a:srgbClr val="7B1A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Partner</a:t>
            </a:r>
            <a:endParaRPr lang="en-US" sz="1200" dirty="0"/>
          </a:p>
        </p:txBody>
      </p:sp>
      <p:sp>
        <p:nvSpPr>
          <p:cNvPr id="26" name="Shape 21"/>
          <p:cNvSpPr/>
          <p:nvPr/>
        </p:nvSpPr>
        <p:spPr>
          <a:xfrm>
            <a:off x="4069080" y="3703320"/>
            <a:ext cx="1005840" cy="13716"/>
          </a:xfrm>
          <a:prstGeom prst="rect">
            <a:avLst/>
          </a:prstGeom>
          <a:solidFill>
            <a:srgbClr val="B895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27" name="Shape 22"/>
          <p:cNvSpPr/>
          <p:nvPr/>
        </p:nvSpPr>
        <p:spPr>
          <a:xfrm>
            <a:off x="5532120" y="1417320"/>
            <a:ext cx="1554480" cy="310896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CA"/>
          </a:p>
        </p:txBody>
      </p:sp>
      <p:sp>
        <p:nvSpPr>
          <p:cNvPr id="28" name="Shape 23"/>
          <p:cNvSpPr/>
          <p:nvPr/>
        </p:nvSpPr>
        <p:spPr>
          <a:xfrm>
            <a:off x="5532120" y="1417320"/>
            <a:ext cx="1554480" cy="54864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29" name="Shape 24"/>
          <p:cNvSpPr/>
          <p:nvPr/>
        </p:nvSpPr>
        <p:spPr>
          <a:xfrm>
            <a:off x="6080760" y="1691640"/>
            <a:ext cx="457200" cy="457200"/>
          </a:xfrm>
          <a:prstGeom prst="ellipse">
            <a:avLst/>
          </a:prstGeom>
          <a:solidFill>
            <a:srgbClr val="7B1A2C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30" name="Text 25"/>
          <p:cNvSpPr/>
          <p:nvPr/>
        </p:nvSpPr>
        <p:spPr>
          <a:xfrm>
            <a:off x="6080760" y="169164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600" dirty="0"/>
          </a:p>
        </p:txBody>
      </p:sp>
      <p:pic>
        <p:nvPicPr>
          <p:cNvPr id="31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3620" y="2377440"/>
            <a:ext cx="411480" cy="411480"/>
          </a:xfrm>
          <a:prstGeom prst="rect">
            <a:avLst/>
          </a:prstGeom>
        </p:spPr>
      </p:pic>
      <p:sp>
        <p:nvSpPr>
          <p:cNvPr id="32" name="Text 26"/>
          <p:cNvSpPr/>
          <p:nvPr/>
        </p:nvSpPr>
        <p:spPr>
          <a:xfrm>
            <a:off x="5623560" y="2926080"/>
            <a:ext cx="1371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200" b="1" dirty="0">
                <a:solidFill>
                  <a:srgbClr val="7B1A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Legacy</a:t>
            </a:r>
            <a:endParaRPr lang="en-US" sz="12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200" b="1" dirty="0">
                <a:solidFill>
                  <a:srgbClr val="7B1A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Partner</a:t>
            </a:r>
            <a:endParaRPr lang="en-US" sz="1200" dirty="0"/>
          </a:p>
        </p:txBody>
      </p:sp>
      <p:sp>
        <p:nvSpPr>
          <p:cNvPr id="33" name="Shape 27"/>
          <p:cNvSpPr/>
          <p:nvPr/>
        </p:nvSpPr>
        <p:spPr>
          <a:xfrm>
            <a:off x="5806440" y="3703320"/>
            <a:ext cx="1005840" cy="13716"/>
          </a:xfrm>
          <a:prstGeom prst="rect">
            <a:avLst/>
          </a:prstGeom>
          <a:solidFill>
            <a:srgbClr val="B895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34" name="Shape 28"/>
          <p:cNvSpPr/>
          <p:nvPr/>
        </p:nvSpPr>
        <p:spPr>
          <a:xfrm>
            <a:off x="7269480" y="1417320"/>
            <a:ext cx="1554480" cy="3108960"/>
          </a:xfrm>
          <a:prstGeom prst="rect">
            <a:avLst/>
          </a:prstGeom>
          <a:solidFill>
            <a:srgbClr val="7B1A2C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CA"/>
          </a:p>
        </p:txBody>
      </p:sp>
      <p:sp>
        <p:nvSpPr>
          <p:cNvPr id="35" name="Shape 29"/>
          <p:cNvSpPr/>
          <p:nvPr/>
        </p:nvSpPr>
        <p:spPr>
          <a:xfrm>
            <a:off x="7269480" y="1417320"/>
            <a:ext cx="1554480" cy="54864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36" name="Shape 30"/>
          <p:cNvSpPr/>
          <p:nvPr/>
        </p:nvSpPr>
        <p:spPr>
          <a:xfrm>
            <a:off x="7818120" y="1691640"/>
            <a:ext cx="457200" cy="457200"/>
          </a:xfrm>
          <a:prstGeom prst="ellipse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37" name="Text 31"/>
          <p:cNvSpPr/>
          <p:nvPr/>
        </p:nvSpPr>
        <p:spPr>
          <a:xfrm>
            <a:off x="7818120" y="169164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7B1A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600" dirty="0"/>
          </a:p>
        </p:txBody>
      </p:sp>
      <p:pic>
        <p:nvPicPr>
          <p:cNvPr id="38" name="Image 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0980" y="2377440"/>
            <a:ext cx="411480" cy="411480"/>
          </a:xfrm>
          <a:prstGeom prst="rect">
            <a:avLst/>
          </a:prstGeom>
        </p:spPr>
      </p:pic>
      <p:sp>
        <p:nvSpPr>
          <p:cNvPr id="39" name="Text 32"/>
          <p:cNvSpPr/>
          <p:nvPr/>
        </p:nvSpPr>
        <p:spPr>
          <a:xfrm>
            <a:off x="7360920" y="2926080"/>
            <a:ext cx="1371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200" b="1" dirty="0">
                <a:solidFill>
                  <a:srgbClr val="E8D07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Founding</a:t>
            </a:r>
            <a:endParaRPr lang="en-US" sz="12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200" b="1" dirty="0">
                <a:solidFill>
                  <a:srgbClr val="E8D07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Partner</a:t>
            </a:r>
            <a:endParaRPr lang="en-US" sz="1200" dirty="0"/>
          </a:p>
        </p:txBody>
      </p:sp>
      <p:sp>
        <p:nvSpPr>
          <p:cNvPr id="40" name="Shape 33"/>
          <p:cNvSpPr/>
          <p:nvPr/>
        </p:nvSpPr>
        <p:spPr>
          <a:xfrm>
            <a:off x="7543800" y="3703320"/>
            <a:ext cx="1005840" cy="13716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41" name="Shape 34"/>
          <p:cNvSpPr/>
          <p:nvPr/>
        </p:nvSpPr>
        <p:spPr>
          <a:xfrm>
            <a:off x="0" y="5088636"/>
            <a:ext cx="9144000" cy="54864"/>
          </a:xfrm>
          <a:prstGeom prst="rect">
            <a:avLst/>
          </a:prstGeom>
          <a:solidFill>
            <a:srgbClr val="7B1A2C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42" name="Rectangle 41"/>
          <p:cNvSpPr/>
          <p:nvPr/>
        </p:nvSpPr>
        <p:spPr>
          <a:xfrm>
            <a:off x="384048" y="210312"/>
            <a:ext cx="8375904" cy="27432"/>
          </a:xfrm>
          <a:prstGeom prst="rect">
            <a:avLst/>
          </a:prstGeom>
          <a:solidFill>
            <a:srgbClr val="E8D0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62CB03E-BCDC-71D5-3F60-DF8DADD793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0370" y="378966"/>
            <a:ext cx="1156173" cy="585108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>
            <a:alphaModFix amt="4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36576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4" name="Text 1"/>
          <p:cNvSpPr/>
          <p:nvPr/>
        </p:nvSpPr>
        <p:spPr>
          <a:xfrm>
            <a:off x="640080" y="2743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C5A0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RECOGNITION</a:t>
            </a:r>
            <a:endParaRPr lang="en-US" sz="1000" dirty="0"/>
          </a:p>
        </p:txBody>
      </p:sp>
      <p:sp>
        <p:nvSpPr>
          <p:cNvPr id="5" name="Text 2"/>
          <p:cNvSpPr/>
          <p:nvPr/>
        </p:nvSpPr>
        <p:spPr>
          <a:xfrm>
            <a:off x="640080" y="50292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Sponsor Recognition</a:t>
            </a:r>
            <a:endParaRPr lang="en-US" sz="3000" dirty="0"/>
          </a:p>
        </p:txBody>
      </p:sp>
      <p:sp>
        <p:nvSpPr>
          <p:cNvPr id="6" name="Shape 3"/>
          <p:cNvSpPr/>
          <p:nvPr/>
        </p:nvSpPr>
        <p:spPr>
          <a:xfrm>
            <a:off x="640080" y="1051560"/>
            <a:ext cx="1097280" cy="27432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7" name="Text 4"/>
          <p:cNvSpPr/>
          <p:nvPr/>
        </p:nvSpPr>
        <p:spPr>
          <a:xfrm>
            <a:off x="640080" y="1234440"/>
            <a:ext cx="4572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F0E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Sponsors receive: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640080" y="1691640"/>
            <a:ext cx="3794760" cy="566928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9" name="Shape 6"/>
          <p:cNvSpPr/>
          <p:nvPr/>
        </p:nvSpPr>
        <p:spPr>
          <a:xfrm>
            <a:off x="640080" y="1691640"/>
            <a:ext cx="45720" cy="566928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" y="1792224"/>
            <a:ext cx="320040" cy="32004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280160" y="1719072"/>
            <a:ext cx="2926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7B1A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Website Recognition</a:t>
            </a:r>
            <a:endParaRPr lang="en-US" sz="1200" dirty="0"/>
          </a:p>
        </p:txBody>
      </p:sp>
      <p:sp>
        <p:nvSpPr>
          <p:cNvPr id="12" name="Text 8"/>
          <p:cNvSpPr/>
          <p:nvPr/>
        </p:nvSpPr>
        <p:spPr>
          <a:xfrm>
            <a:off x="1280160" y="1984248"/>
            <a:ext cx="2926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brand featured on our website</a:t>
            </a:r>
            <a:endParaRPr lang="en-US" sz="900" dirty="0"/>
          </a:p>
        </p:txBody>
      </p:sp>
      <p:sp>
        <p:nvSpPr>
          <p:cNvPr id="13" name="Shape 9"/>
          <p:cNvSpPr/>
          <p:nvPr/>
        </p:nvSpPr>
        <p:spPr>
          <a:xfrm>
            <a:off x="640080" y="2404872"/>
            <a:ext cx="3794760" cy="566928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4" name="Shape 10"/>
          <p:cNvSpPr/>
          <p:nvPr/>
        </p:nvSpPr>
        <p:spPr>
          <a:xfrm>
            <a:off x="640080" y="2404872"/>
            <a:ext cx="45720" cy="566928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60" y="2505456"/>
            <a:ext cx="320040" cy="320040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1280160" y="2432304"/>
            <a:ext cx="2926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7B1A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Certificates of Appreciation</a:t>
            </a:r>
            <a:endParaRPr lang="en-US" sz="1200" dirty="0"/>
          </a:p>
        </p:txBody>
      </p:sp>
      <p:sp>
        <p:nvSpPr>
          <p:cNvPr id="17" name="Text 12"/>
          <p:cNvSpPr/>
          <p:nvPr/>
        </p:nvSpPr>
        <p:spPr>
          <a:xfrm>
            <a:off x="1280160" y="2697480"/>
            <a:ext cx="2926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Formal acknowledgment of partnership</a:t>
            </a:r>
            <a:endParaRPr lang="en-US" sz="900" dirty="0"/>
          </a:p>
        </p:txBody>
      </p:sp>
      <p:sp>
        <p:nvSpPr>
          <p:cNvPr id="18" name="Shape 13"/>
          <p:cNvSpPr/>
          <p:nvPr/>
        </p:nvSpPr>
        <p:spPr>
          <a:xfrm>
            <a:off x="640080" y="3118104"/>
            <a:ext cx="3794760" cy="566928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9" name="Shape 14"/>
          <p:cNvSpPr/>
          <p:nvPr/>
        </p:nvSpPr>
        <p:spPr>
          <a:xfrm>
            <a:off x="640080" y="3118104"/>
            <a:ext cx="45720" cy="566928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60" y="3218688"/>
            <a:ext cx="320040" cy="320040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1280160" y="3145536"/>
            <a:ext cx="2926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7B1A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Sponsor Plaques</a:t>
            </a:r>
            <a:endParaRPr lang="en-US" sz="1200" dirty="0"/>
          </a:p>
        </p:txBody>
      </p:sp>
      <p:sp>
        <p:nvSpPr>
          <p:cNvPr id="22" name="Text 16"/>
          <p:cNvSpPr/>
          <p:nvPr/>
        </p:nvSpPr>
        <p:spPr>
          <a:xfrm>
            <a:off x="1280160" y="3410712"/>
            <a:ext cx="2926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Physical recognition awards</a:t>
            </a:r>
            <a:endParaRPr lang="en-US" sz="900" dirty="0"/>
          </a:p>
        </p:txBody>
      </p:sp>
      <p:sp>
        <p:nvSpPr>
          <p:cNvPr id="23" name="Shape 17"/>
          <p:cNvSpPr/>
          <p:nvPr/>
        </p:nvSpPr>
        <p:spPr>
          <a:xfrm>
            <a:off x="640080" y="3831336"/>
            <a:ext cx="3794760" cy="566928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24" name="Shape 18"/>
          <p:cNvSpPr/>
          <p:nvPr/>
        </p:nvSpPr>
        <p:spPr>
          <a:xfrm>
            <a:off x="640080" y="3831336"/>
            <a:ext cx="45720" cy="566928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25" name="Image 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960" y="3931920"/>
            <a:ext cx="320040" cy="320040"/>
          </a:xfrm>
          <a:prstGeom prst="rect">
            <a:avLst/>
          </a:prstGeom>
        </p:spPr>
      </p:pic>
      <p:sp>
        <p:nvSpPr>
          <p:cNvPr id="26" name="Text 19"/>
          <p:cNvSpPr/>
          <p:nvPr/>
        </p:nvSpPr>
        <p:spPr>
          <a:xfrm>
            <a:off x="1280160" y="3858768"/>
            <a:ext cx="2926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7B1A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Social Media Recognition</a:t>
            </a:r>
            <a:endParaRPr lang="en-US" sz="1200" dirty="0"/>
          </a:p>
        </p:txBody>
      </p:sp>
      <p:sp>
        <p:nvSpPr>
          <p:cNvPr id="27" name="Text 20"/>
          <p:cNvSpPr/>
          <p:nvPr/>
        </p:nvSpPr>
        <p:spPr>
          <a:xfrm>
            <a:off x="1280160" y="4123944"/>
            <a:ext cx="2926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Public acknowledgment across platforms</a:t>
            </a:r>
            <a:endParaRPr lang="en-US" sz="900" dirty="0"/>
          </a:p>
        </p:txBody>
      </p:sp>
      <p:sp>
        <p:nvSpPr>
          <p:cNvPr id="28" name="Shape 21"/>
          <p:cNvSpPr/>
          <p:nvPr/>
        </p:nvSpPr>
        <p:spPr>
          <a:xfrm>
            <a:off x="4754880" y="1691640"/>
            <a:ext cx="3794760" cy="566928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29" name="Shape 22"/>
          <p:cNvSpPr/>
          <p:nvPr/>
        </p:nvSpPr>
        <p:spPr>
          <a:xfrm>
            <a:off x="4754880" y="1691640"/>
            <a:ext cx="45720" cy="566928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30" name="Image 5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7760" y="1792224"/>
            <a:ext cx="320040" cy="320040"/>
          </a:xfrm>
          <a:prstGeom prst="rect">
            <a:avLst/>
          </a:prstGeom>
        </p:spPr>
      </p:pic>
      <p:sp>
        <p:nvSpPr>
          <p:cNvPr id="31" name="Text 23"/>
          <p:cNvSpPr/>
          <p:nvPr/>
        </p:nvSpPr>
        <p:spPr>
          <a:xfrm>
            <a:off x="5394960" y="1719072"/>
            <a:ext cx="2926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7B1A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Event Recognition</a:t>
            </a:r>
            <a:endParaRPr lang="en-US" sz="1200" dirty="0"/>
          </a:p>
        </p:txBody>
      </p:sp>
      <p:sp>
        <p:nvSpPr>
          <p:cNvPr id="32" name="Text 24"/>
          <p:cNvSpPr/>
          <p:nvPr/>
        </p:nvSpPr>
        <p:spPr>
          <a:xfrm>
            <a:off x="5394960" y="1984248"/>
            <a:ext cx="2926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Highlighted at conferences and events</a:t>
            </a:r>
            <a:endParaRPr lang="en-US" sz="900" dirty="0"/>
          </a:p>
        </p:txBody>
      </p:sp>
      <p:sp>
        <p:nvSpPr>
          <p:cNvPr id="33" name="Shape 25"/>
          <p:cNvSpPr/>
          <p:nvPr/>
        </p:nvSpPr>
        <p:spPr>
          <a:xfrm>
            <a:off x="4754880" y="2404872"/>
            <a:ext cx="3794760" cy="566928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34" name="Shape 26"/>
          <p:cNvSpPr/>
          <p:nvPr/>
        </p:nvSpPr>
        <p:spPr>
          <a:xfrm>
            <a:off x="4754880" y="2404872"/>
            <a:ext cx="45720" cy="566928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35" name="Image 6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7760" y="2505456"/>
            <a:ext cx="320040" cy="320040"/>
          </a:xfrm>
          <a:prstGeom prst="rect">
            <a:avLst/>
          </a:prstGeom>
        </p:spPr>
      </p:pic>
      <p:sp>
        <p:nvSpPr>
          <p:cNvPr id="36" name="Text 27"/>
          <p:cNvSpPr/>
          <p:nvPr/>
        </p:nvSpPr>
        <p:spPr>
          <a:xfrm>
            <a:off x="5394960" y="2432304"/>
            <a:ext cx="2926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7B1A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Workshops &amp; Speaking</a:t>
            </a:r>
            <a:endParaRPr lang="en-US" sz="1200" dirty="0"/>
          </a:p>
        </p:txBody>
      </p:sp>
      <p:sp>
        <p:nvSpPr>
          <p:cNvPr id="37" name="Text 28"/>
          <p:cNvSpPr/>
          <p:nvPr/>
        </p:nvSpPr>
        <p:spPr>
          <a:xfrm>
            <a:off x="5394960" y="2697480"/>
            <a:ext cx="2926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Sessions for higher-tier sponsors</a:t>
            </a:r>
            <a:endParaRPr lang="en-US" sz="900" dirty="0"/>
          </a:p>
        </p:txBody>
      </p:sp>
      <p:sp>
        <p:nvSpPr>
          <p:cNvPr id="38" name="Shape 29"/>
          <p:cNvSpPr/>
          <p:nvPr/>
        </p:nvSpPr>
        <p:spPr>
          <a:xfrm>
            <a:off x="4754880" y="3118104"/>
            <a:ext cx="3794760" cy="566928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39" name="Shape 30"/>
          <p:cNvSpPr/>
          <p:nvPr/>
        </p:nvSpPr>
        <p:spPr>
          <a:xfrm>
            <a:off x="4754880" y="3118104"/>
            <a:ext cx="45720" cy="566928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40" name="Image 7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37760" y="3218688"/>
            <a:ext cx="320040" cy="320040"/>
          </a:xfrm>
          <a:prstGeom prst="rect">
            <a:avLst/>
          </a:prstGeom>
        </p:spPr>
      </p:pic>
      <p:sp>
        <p:nvSpPr>
          <p:cNvPr id="41" name="Text 31"/>
          <p:cNvSpPr/>
          <p:nvPr/>
        </p:nvSpPr>
        <p:spPr>
          <a:xfrm>
            <a:off x="5394960" y="3145536"/>
            <a:ext cx="2926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7B1A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Impact Reports</a:t>
            </a:r>
            <a:endParaRPr lang="en-US" sz="1200" dirty="0"/>
          </a:p>
        </p:txBody>
      </p:sp>
      <p:sp>
        <p:nvSpPr>
          <p:cNvPr id="42" name="Text 32"/>
          <p:cNvSpPr/>
          <p:nvPr/>
        </p:nvSpPr>
        <p:spPr>
          <a:xfrm>
            <a:off x="5394960" y="3410712"/>
            <a:ext cx="2926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Regular updates and outcome data</a:t>
            </a:r>
            <a:endParaRPr lang="en-US" sz="900" dirty="0"/>
          </a:p>
        </p:txBody>
      </p:sp>
      <p:sp>
        <p:nvSpPr>
          <p:cNvPr id="43" name="Text 33"/>
          <p:cNvSpPr/>
          <p:nvPr/>
        </p:nvSpPr>
        <p:spPr>
          <a:xfrm>
            <a:off x="496111" y="4572000"/>
            <a:ext cx="5521419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E8D07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Sponsors are recognized as partners in developing future leaders.</a:t>
            </a:r>
            <a:endParaRPr lang="en-US" sz="1400" dirty="0"/>
          </a:p>
        </p:txBody>
      </p:sp>
      <p:sp>
        <p:nvSpPr>
          <p:cNvPr id="44" name="Shape 34"/>
          <p:cNvSpPr/>
          <p:nvPr/>
        </p:nvSpPr>
        <p:spPr>
          <a:xfrm>
            <a:off x="0" y="5106924"/>
            <a:ext cx="9144000" cy="36576"/>
          </a:xfrm>
          <a:prstGeom prst="rect">
            <a:avLst/>
          </a:prstGeom>
          <a:solidFill>
            <a:srgbClr val="C5A030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45" name="Rectangle 44"/>
          <p:cNvSpPr/>
          <p:nvPr/>
        </p:nvSpPr>
        <p:spPr>
          <a:xfrm>
            <a:off x="384048" y="210312"/>
            <a:ext cx="8375904" cy="27432"/>
          </a:xfrm>
          <a:prstGeom prst="rect">
            <a:avLst/>
          </a:prstGeom>
          <a:solidFill>
            <a:srgbClr val="E8D0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6" name="Rounded Rectangle 45"/>
          <p:cNvSpPr/>
          <p:nvPr/>
        </p:nvSpPr>
        <p:spPr>
          <a:xfrm>
            <a:off x="6760544" y="3939118"/>
            <a:ext cx="2035999" cy="1089984"/>
          </a:xfrm>
          <a:prstGeom prst="roundRect">
            <a:avLst/>
          </a:prstGeom>
          <a:solidFill>
            <a:srgbClr val="860000"/>
          </a:solidFill>
          <a:ln w="15240">
            <a:solidFill>
              <a:srgbClr val="E8D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7" name="Rounded Rectangle 46"/>
          <p:cNvSpPr/>
          <p:nvPr/>
        </p:nvSpPr>
        <p:spPr>
          <a:xfrm>
            <a:off x="6793992" y="4042266"/>
            <a:ext cx="1965960" cy="274320"/>
          </a:xfrm>
          <a:prstGeom prst="roundRect">
            <a:avLst/>
          </a:prstGeom>
          <a:solidFill>
            <a:srgbClr val="C5A030"/>
          </a:solidFill>
          <a:ln>
            <a:solidFill>
              <a:srgbClr val="C5A03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 dirty="0">
                <a:solidFill>
                  <a:srgbClr val="7B1A2C"/>
                </a:solidFill>
                <a:latin typeface="Aptos"/>
              </a:rPr>
              <a:t>Sponsor Spotlight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0758CA2E-769B-2BA5-7CD0-D34F87EFFE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370" y="378966"/>
            <a:ext cx="1156173" cy="58510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01E17BB-663E-DB56-7F3B-58977A095DB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58000" y="4612619"/>
            <a:ext cx="1798320" cy="269035"/>
          </a:xfrm>
          <a:prstGeom prst="rect">
            <a:avLst/>
          </a:prstGeom>
          <a:solidFill>
            <a:srgbClr val="860000"/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0b60fed4-5fc9-409d-95f2-271114f4c86f}" enabled="0" method="" siteId="{0b60fed4-5fc9-409d-95f2-271114f4c86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568</Words>
  <Application>Microsoft Office PowerPoint</Application>
  <PresentationFormat>On-screen Show (16:9)</PresentationFormat>
  <Paragraphs>201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Confidence Legacy Initiative</dc:title>
  <dc:subject>PptxGenJS Presentation</dc:subject>
  <dc:creator>Tolulope Tope-Awofeko</dc:creator>
  <cp:lastModifiedBy>Coach Tolu</cp:lastModifiedBy>
  <cp:revision>3</cp:revision>
  <dcterms:created xsi:type="dcterms:W3CDTF">2026-03-29T14:27:17Z</dcterms:created>
  <dcterms:modified xsi:type="dcterms:W3CDTF">2026-04-06T15:31:34Z</dcterms:modified>
</cp:coreProperties>
</file>